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8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6"/>
  </p:notesMasterIdLst>
  <p:sldIdLst>
    <p:sldId id="288" r:id="rId5"/>
    <p:sldId id="315" r:id="rId6"/>
    <p:sldId id="368" r:id="rId7"/>
    <p:sldId id="314" r:id="rId8"/>
    <p:sldId id="287" r:id="rId9"/>
    <p:sldId id="289" r:id="rId10"/>
    <p:sldId id="365" r:id="rId11"/>
    <p:sldId id="366" r:id="rId12"/>
    <p:sldId id="367" r:id="rId13"/>
    <p:sldId id="290" r:id="rId14"/>
    <p:sldId id="292" r:id="rId15"/>
    <p:sldId id="291" r:id="rId16"/>
    <p:sldId id="293" r:id="rId17"/>
    <p:sldId id="294" r:id="rId18"/>
    <p:sldId id="295" r:id="rId19"/>
    <p:sldId id="296" r:id="rId20"/>
    <p:sldId id="301" r:id="rId21"/>
    <p:sldId id="299" r:id="rId22"/>
    <p:sldId id="300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na Aning Yulianti" initials="UAY" lastIdx="1" clrIdx="0">
    <p:extLst>
      <p:ext uri="{19B8F6BF-5375-455C-9EA6-DF929625EA0E}">
        <p15:presenceInfo xmlns:p15="http://schemas.microsoft.com/office/powerpoint/2012/main" userId="f12d17d80a8ff8c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5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30.png"/><Relationship Id="rId1" Type="http://schemas.openxmlformats.org/officeDocument/2006/relationships/image" Target="../media/image420.png"/><Relationship Id="rId4" Type="http://schemas.openxmlformats.org/officeDocument/2006/relationships/image" Target="../media/image45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C6E53E-1980-4993-BE44-1CFD1BAD997F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8107A2AF-BD49-459A-A66E-D30B103687F6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RPJMD</a:t>
          </a:r>
          <a:endParaRPr lang="en-ID" dirty="0"/>
        </a:p>
      </dgm:t>
    </dgm:pt>
    <dgm:pt modelId="{326C5E84-3B21-4113-9FF2-2959B7F04F5A}" type="parTrans" cxnId="{83325BDF-57E9-45E4-A192-74E82A276FBB}">
      <dgm:prSet/>
      <dgm:spPr/>
      <dgm:t>
        <a:bodyPr/>
        <a:lstStyle/>
        <a:p>
          <a:endParaRPr lang="en-ID"/>
        </a:p>
      </dgm:t>
    </dgm:pt>
    <dgm:pt modelId="{029665D8-E916-4C1C-839F-913F423F57B4}" type="sibTrans" cxnId="{83325BDF-57E9-45E4-A192-74E82A276FBB}">
      <dgm:prSet/>
      <dgm:spPr/>
      <dgm:t>
        <a:bodyPr/>
        <a:lstStyle/>
        <a:p>
          <a:endParaRPr lang="en-ID"/>
        </a:p>
      </dgm:t>
    </dgm:pt>
    <dgm:pt modelId="{C9DE83D7-A858-4458-B0D2-A647F0CF0855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RKPD</a:t>
          </a:r>
          <a:endParaRPr lang="en-ID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421FBEC1-95CD-4C2E-84AA-27659E59F375}" type="parTrans" cxnId="{D982373A-51D7-419F-94C0-15146F19BF14}">
      <dgm:prSet/>
      <dgm:spPr/>
      <dgm:t>
        <a:bodyPr/>
        <a:lstStyle/>
        <a:p>
          <a:endParaRPr lang="en-ID"/>
        </a:p>
      </dgm:t>
    </dgm:pt>
    <dgm:pt modelId="{06243D5D-247B-410E-B8B2-B1A3AB0E6E0C}" type="sibTrans" cxnId="{D982373A-51D7-419F-94C0-15146F19BF14}">
      <dgm:prSet/>
      <dgm:spPr/>
      <dgm:t>
        <a:bodyPr/>
        <a:lstStyle/>
        <a:p>
          <a:endParaRPr lang="en-ID"/>
        </a:p>
      </dgm:t>
    </dgm:pt>
    <dgm:pt modelId="{170DDBCC-90DA-401B-AB51-22132E080EDC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KUA-PPAS</a:t>
          </a:r>
          <a:endParaRPr lang="en-ID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6652561A-D31B-4D14-9A27-977B1045F6EB}" type="parTrans" cxnId="{F8164C6C-11B5-4D2F-9574-F3C86FC08BE0}">
      <dgm:prSet/>
      <dgm:spPr/>
      <dgm:t>
        <a:bodyPr/>
        <a:lstStyle/>
        <a:p>
          <a:endParaRPr lang="en-ID"/>
        </a:p>
      </dgm:t>
    </dgm:pt>
    <dgm:pt modelId="{D0202779-08ED-4583-9274-B1665265141F}" type="sibTrans" cxnId="{F8164C6C-11B5-4D2F-9574-F3C86FC08BE0}">
      <dgm:prSet/>
      <dgm:spPr/>
      <dgm:t>
        <a:bodyPr/>
        <a:lstStyle/>
        <a:p>
          <a:endParaRPr lang="en-ID"/>
        </a:p>
      </dgm:t>
    </dgm:pt>
    <dgm:pt modelId="{2E62D33C-4DE2-43BC-B783-35B2A98BC754}">
      <dgm:prSet/>
      <dgm:spPr/>
      <dgm:t>
        <a:bodyPr/>
        <a:lstStyle/>
        <a:p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APBD</a:t>
          </a:r>
          <a:endParaRPr lang="en-ID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B48EBC43-0BA6-412B-8264-30594FA3EF1E}" type="parTrans" cxnId="{E4362AF5-292B-4073-9301-A17C3BF52E73}">
      <dgm:prSet/>
      <dgm:spPr/>
      <dgm:t>
        <a:bodyPr/>
        <a:lstStyle/>
        <a:p>
          <a:endParaRPr lang="en-ID"/>
        </a:p>
      </dgm:t>
    </dgm:pt>
    <dgm:pt modelId="{527FA5C6-40C5-440E-8930-A3E6012D0629}" type="sibTrans" cxnId="{E4362AF5-292B-4073-9301-A17C3BF52E73}">
      <dgm:prSet/>
      <dgm:spPr/>
      <dgm:t>
        <a:bodyPr/>
        <a:lstStyle/>
        <a:p>
          <a:endParaRPr lang="en-ID"/>
        </a:p>
      </dgm:t>
    </dgm:pt>
    <dgm:pt modelId="{7238F67D-00F5-45EA-A46F-2DD930458908}" type="pres">
      <dgm:prSet presAssocID="{6DC6E53E-1980-4993-BE44-1CFD1BAD997F}" presName="Name0" presStyleCnt="0">
        <dgm:presLayoutVars>
          <dgm:dir/>
          <dgm:resizeHandles val="exact"/>
        </dgm:presLayoutVars>
      </dgm:prSet>
      <dgm:spPr/>
    </dgm:pt>
    <dgm:pt modelId="{A0C6187F-FD21-4CB1-BA35-DC7CAFF0ADB1}" type="pres">
      <dgm:prSet presAssocID="{6DC6E53E-1980-4993-BE44-1CFD1BAD997F}" presName="fgShape" presStyleLbl="fgShp" presStyleIdx="0" presStyleCnt="1" custLinFactNeighborX="-97" custLinFactNeighborY="50308"/>
      <dgm:spPr/>
    </dgm:pt>
    <dgm:pt modelId="{787572D8-06C5-4282-9E6D-35E21F824981}" type="pres">
      <dgm:prSet presAssocID="{6DC6E53E-1980-4993-BE44-1CFD1BAD997F}" presName="linComp" presStyleCnt="0"/>
      <dgm:spPr/>
    </dgm:pt>
    <dgm:pt modelId="{C0D71E32-C05B-4E99-A850-FCD7AF60A6E1}" type="pres">
      <dgm:prSet presAssocID="{8107A2AF-BD49-459A-A66E-D30B103687F6}" presName="compNode" presStyleCnt="0"/>
      <dgm:spPr/>
    </dgm:pt>
    <dgm:pt modelId="{838A4BEB-636E-402B-9FDF-80DE06AC256C}" type="pres">
      <dgm:prSet presAssocID="{8107A2AF-BD49-459A-A66E-D30B103687F6}" presName="bkgdShape" presStyleLbl="node1" presStyleIdx="0" presStyleCnt="4" custLinFactNeighborX="313"/>
      <dgm:spPr/>
    </dgm:pt>
    <dgm:pt modelId="{CE751F49-80FB-4697-AD4E-4E84D135A3A2}" type="pres">
      <dgm:prSet presAssocID="{8107A2AF-BD49-459A-A66E-D30B103687F6}" presName="nodeTx" presStyleLbl="node1" presStyleIdx="0" presStyleCnt="4">
        <dgm:presLayoutVars>
          <dgm:bulletEnabled val="1"/>
        </dgm:presLayoutVars>
      </dgm:prSet>
      <dgm:spPr/>
    </dgm:pt>
    <dgm:pt modelId="{5D822D7E-6D74-46B2-8160-B0FF9939C3B6}" type="pres">
      <dgm:prSet presAssocID="{8107A2AF-BD49-459A-A66E-D30B103687F6}" presName="invisiNode" presStyleLbl="node1" presStyleIdx="0" presStyleCnt="4"/>
      <dgm:spPr/>
    </dgm:pt>
    <dgm:pt modelId="{96E8B6B9-B664-40BF-93F2-EC3DC631721B}" type="pres">
      <dgm:prSet presAssocID="{8107A2AF-BD49-459A-A66E-D30B103687F6}" presName="imagNode" presStyleLbl="fgImgPlace1" presStyleIdx="0" presStyleCnt="4"/>
      <dgm:spPr>
        <a:solidFill>
          <a:schemeClr val="accent2">
            <a:lumMod val="75000"/>
          </a:schemeClr>
        </a:solidFill>
      </dgm:spPr>
    </dgm:pt>
    <dgm:pt modelId="{5598DCCD-4FF0-4F4A-92EC-589BD5D039D5}" type="pres">
      <dgm:prSet presAssocID="{029665D8-E916-4C1C-839F-913F423F57B4}" presName="sibTrans" presStyleLbl="sibTrans2D1" presStyleIdx="0" presStyleCnt="0"/>
      <dgm:spPr/>
    </dgm:pt>
    <dgm:pt modelId="{7BC6A468-6BFB-4776-A93E-4C7D7025F317}" type="pres">
      <dgm:prSet presAssocID="{C9DE83D7-A858-4458-B0D2-A647F0CF0855}" presName="compNode" presStyleCnt="0"/>
      <dgm:spPr/>
    </dgm:pt>
    <dgm:pt modelId="{96F53E44-ABC3-4ADA-BC0D-F132508E367E}" type="pres">
      <dgm:prSet presAssocID="{C9DE83D7-A858-4458-B0D2-A647F0CF0855}" presName="bkgdShape" presStyleLbl="node1" presStyleIdx="1" presStyleCnt="4"/>
      <dgm:spPr/>
    </dgm:pt>
    <dgm:pt modelId="{42605AE5-7D37-4D50-8C0C-1A93430A482A}" type="pres">
      <dgm:prSet presAssocID="{C9DE83D7-A858-4458-B0D2-A647F0CF0855}" presName="nodeTx" presStyleLbl="node1" presStyleIdx="1" presStyleCnt="4">
        <dgm:presLayoutVars>
          <dgm:bulletEnabled val="1"/>
        </dgm:presLayoutVars>
      </dgm:prSet>
      <dgm:spPr/>
    </dgm:pt>
    <dgm:pt modelId="{83855491-D787-4E65-91BC-3B5F706D918E}" type="pres">
      <dgm:prSet presAssocID="{C9DE83D7-A858-4458-B0D2-A647F0CF0855}" presName="invisiNode" presStyleLbl="node1" presStyleIdx="1" presStyleCnt="4"/>
      <dgm:spPr/>
    </dgm:pt>
    <dgm:pt modelId="{6A901719-1558-426C-B719-C9CF84EC00BC}" type="pres">
      <dgm:prSet presAssocID="{C9DE83D7-A858-4458-B0D2-A647F0CF0855}" presName="imagNode" presStyleLbl="fgImgPlace1" presStyleIdx="1" presStyleCnt="4"/>
      <dgm:spPr>
        <a:solidFill>
          <a:schemeClr val="accent2">
            <a:lumMod val="75000"/>
          </a:schemeClr>
        </a:solidFill>
      </dgm:spPr>
    </dgm:pt>
    <dgm:pt modelId="{CF6BB2D1-A172-474E-AD8D-EBA2CC65626C}" type="pres">
      <dgm:prSet presAssocID="{06243D5D-247B-410E-B8B2-B1A3AB0E6E0C}" presName="sibTrans" presStyleLbl="sibTrans2D1" presStyleIdx="0" presStyleCnt="0"/>
      <dgm:spPr/>
    </dgm:pt>
    <dgm:pt modelId="{F1820917-C736-4749-9EE3-6FFB05336D26}" type="pres">
      <dgm:prSet presAssocID="{170DDBCC-90DA-401B-AB51-22132E080EDC}" presName="compNode" presStyleCnt="0"/>
      <dgm:spPr/>
    </dgm:pt>
    <dgm:pt modelId="{323FD83D-7308-40AA-8D14-A1D555B8E7E6}" type="pres">
      <dgm:prSet presAssocID="{170DDBCC-90DA-401B-AB51-22132E080EDC}" presName="bkgdShape" presStyleLbl="node1" presStyleIdx="2" presStyleCnt="4" custLinFactNeighborX="-770" custLinFactNeighborY="-3972"/>
      <dgm:spPr/>
    </dgm:pt>
    <dgm:pt modelId="{D9E346BE-EC6C-4C74-9D7F-E41DC4B6CF80}" type="pres">
      <dgm:prSet presAssocID="{170DDBCC-90DA-401B-AB51-22132E080EDC}" presName="nodeTx" presStyleLbl="node1" presStyleIdx="2" presStyleCnt="4">
        <dgm:presLayoutVars>
          <dgm:bulletEnabled val="1"/>
        </dgm:presLayoutVars>
      </dgm:prSet>
      <dgm:spPr/>
    </dgm:pt>
    <dgm:pt modelId="{EB323123-63D9-4CD7-ADF4-AAE0F7A35CD2}" type="pres">
      <dgm:prSet presAssocID="{170DDBCC-90DA-401B-AB51-22132E080EDC}" presName="invisiNode" presStyleLbl="node1" presStyleIdx="2" presStyleCnt="4"/>
      <dgm:spPr/>
    </dgm:pt>
    <dgm:pt modelId="{DE59D48E-FA78-450E-9590-F887809D24C2}" type="pres">
      <dgm:prSet presAssocID="{170DDBCC-90DA-401B-AB51-22132E080EDC}" presName="imagNode" presStyleLbl="fgImgPlace1" presStyleIdx="2" presStyleCnt="4"/>
      <dgm:spPr>
        <a:solidFill>
          <a:schemeClr val="accent2">
            <a:lumMod val="75000"/>
          </a:schemeClr>
        </a:solidFill>
      </dgm:spPr>
    </dgm:pt>
    <dgm:pt modelId="{260C90DF-DDD6-44A0-AD1B-0B4AA0F98045}" type="pres">
      <dgm:prSet presAssocID="{D0202779-08ED-4583-9274-B1665265141F}" presName="sibTrans" presStyleLbl="sibTrans2D1" presStyleIdx="0" presStyleCnt="0"/>
      <dgm:spPr/>
    </dgm:pt>
    <dgm:pt modelId="{FF36AC06-CE28-422B-B2C4-77C75147B8BE}" type="pres">
      <dgm:prSet presAssocID="{2E62D33C-4DE2-43BC-B783-35B2A98BC754}" presName="compNode" presStyleCnt="0"/>
      <dgm:spPr/>
    </dgm:pt>
    <dgm:pt modelId="{AB83F3C1-D251-4ABC-8CEE-F7F08A931676}" type="pres">
      <dgm:prSet presAssocID="{2E62D33C-4DE2-43BC-B783-35B2A98BC754}" presName="bkgdShape" presStyleLbl="node1" presStyleIdx="3" presStyleCnt="4" custLinFactNeighborX="992"/>
      <dgm:spPr/>
    </dgm:pt>
    <dgm:pt modelId="{32DF6B73-1CC9-4EE0-8ECF-3F16A9603F08}" type="pres">
      <dgm:prSet presAssocID="{2E62D33C-4DE2-43BC-B783-35B2A98BC754}" presName="nodeTx" presStyleLbl="node1" presStyleIdx="3" presStyleCnt="4">
        <dgm:presLayoutVars>
          <dgm:bulletEnabled val="1"/>
        </dgm:presLayoutVars>
      </dgm:prSet>
      <dgm:spPr/>
    </dgm:pt>
    <dgm:pt modelId="{403A7F93-2120-4F31-A075-EF6A18BD4FE4}" type="pres">
      <dgm:prSet presAssocID="{2E62D33C-4DE2-43BC-B783-35B2A98BC754}" presName="invisiNode" presStyleLbl="node1" presStyleIdx="3" presStyleCnt="4"/>
      <dgm:spPr/>
    </dgm:pt>
    <dgm:pt modelId="{15BFDDD9-4E3A-47B9-9D29-4FCC423AF1CB}" type="pres">
      <dgm:prSet presAssocID="{2E62D33C-4DE2-43BC-B783-35B2A98BC754}" presName="imagNode" presStyleLbl="fgImgPlace1" presStyleIdx="3" presStyleCnt="4"/>
      <dgm:spPr>
        <a:solidFill>
          <a:schemeClr val="accent2">
            <a:lumMod val="75000"/>
          </a:schemeClr>
        </a:solidFill>
      </dgm:spPr>
    </dgm:pt>
  </dgm:ptLst>
  <dgm:cxnLst>
    <dgm:cxn modelId="{B4708F17-D197-4BC9-8302-A10A2E47B441}" type="presOf" srcId="{170DDBCC-90DA-401B-AB51-22132E080EDC}" destId="{D9E346BE-EC6C-4C74-9D7F-E41DC4B6CF80}" srcOrd="1" destOrd="0" presId="urn:microsoft.com/office/officeart/2005/8/layout/hList7"/>
    <dgm:cxn modelId="{63A35E39-B4B7-4F78-B1BF-07088CF6A081}" type="presOf" srcId="{2E62D33C-4DE2-43BC-B783-35B2A98BC754}" destId="{32DF6B73-1CC9-4EE0-8ECF-3F16A9603F08}" srcOrd="1" destOrd="0" presId="urn:microsoft.com/office/officeart/2005/8/layout/hList7"/>
    <dgm:cxn modelId="{D982373A-51D7-419F-94C0-15146F19BF14}" srcId="{6DC6E53E-1980-4993-BE44-1CFD1BAD997F}" destId="{C9DE83D7-A858-4458-B0D2-A647F0CF0855}" srcOrd="1" destOrd="0" parTransId="{421FBEC1-95CD-4C2E-84AA-27659E59F375}" sibTransId="{06243D5D-247B-410E-B8B2-B1A3AB0E6E0C}"/>
    <dgm:cxn modelId="{86AD2545-4E5A-42C3-B38A-C78228621995}" type="presOf" srcId="{2E62D33C-4DE2-43BC-B783-35B2A98BC754}" destId="{AB83F3C1-D251-4ABC-8CEE-F7F08A931676}" srcOrd="0" destOrd="0" presId="urn:microsoft.com/office/officeart/2005/8/layout/hList7"/>
    <dgm:cxn modelId="{78523868-7C71-4F8C-9562-C05A85AE1811}" type="presOf" srcId="{C9DE83D7-A858-4458-B0D2-A647F0CF0855}" destId="{42605AE5-7D37-4D50-8C0C-1A93430A482A}" srcOrd="1" destOrd="0" presId="urn:microsoft.com/office/officeart/2005/8/layout/hList7"/>
    <dgm:cxn modelId="{1391284C-6B12-44DC-AD33-412890D4130C}" type="presOf" srcId="{8107A2AF-BD49-459A-A66E-D30B103687F6}" destId="{838A4BEB-636E-402B-9FDF-80DE06AC256C}" srcOrd="0" destOrd="0" presId="urn:microsoft.com/office/officeart/2005/8/layout/hList7"/>
    <dgm:cxn modelId="{F8164C6C-11B5-4D2F-9574-F3C86FC08BE0}" srcId="{6DC6E53E-1980-4993-BE44-1CFD1BAD997F}" destId="{170DDBCC-90DA-401B-AB51-22132E080EDC}" srcOrd="2" destOrd="0" parTransId="{6652561A-D31B-4D14-9A27-977B1045F6EB}" sibTransId="{D0202779-08ED-4583-9274-B1665265141F}"/>
    <dgm:cxn modelId="{4B2FB87E-4B7D-4081-9CC6-EBC220131E1D}" type="presOf" srcId="{D0202779-08ED-4583-9274-B1665265141F}" destId="{260C90DF-DDD6-44A0-AD1B-0B4AA0F98045}" srcOrd="0" destOrd="0" presId="urn:microsoft.com/office/officeart/2005/8/layout/hList7"/>
    <dgm:cxn modelId="{39923685-43C9-462F-9FB6-40D30FC350A4}" type="presOf" srcId="{8107A2AF-BD49-459A-A66E-D30B103687F6}" destId="{CE751F49-80FB-4697-AD4E-4E84D135A3A2}" srcOrd="1" destOrd="0" presId="urn:microsoft.com/office/officeart/2005/8/layout/hList7"/>
    <dgm:cxn modelId="{934A7F88-9E0F-4723-B0CE-AB578FFCC7BE}" type="presOf" srcId="{C9DE83D7-A858-4458-B0D2-A647F0CF0855}" destId="{96F53E44-ABC3-4ADA-BC0D-F132508E367E}" srcOrd="0" destOrd="0" presId="urn:microsoft.com/office/officeart/2005/8/layout/hList7"/>
    <dgm:cxn modelId="{A3E4D0A0-9B61-421A-B49D-712673A92586}" type="presOf" srcId="{06243D5D-247B-410E-B8B2-B1A3AB0E6E0C}" destId="{CF6BB2D1-A172-474E-AD8D-EBA2CC65626C}" srcOrd="0" destOrd="0" presId="urn:microsoft.com/office/officeart/2005/8/layout/hList7"/>
    <dgm:cxn modelId="{749D92C7-2132-4313-A38F-C6382AA05B84}" type="presOf" srcId="{6DC6E53E-1980-4993-BE44-1CFD1BAD997F}" destId="{7238F67D-00F5-45EA-A46F-2DD930458908}" srcOrd="0" destOrd="0" presId="urn:microsoft.com/office/officeart/2005/8/layout/hList7"/>
    <dgm:cxn modelId="{83325BDF-57E9-45E4-A192-74E82A276FBB}" srcId="{6DC6E53E-1980-4993-BE44-1CFD1BAD997F}" destId="{8107A2AF-BD49-459A-A66E-D30B103687F6}" srcOrd="0" destOrd="0" parTransId="{326C5E84-3B21-4113-9FF2-2959B7F04F5A}" sibTransId="{029665D8-E916-4C1C-839F-913F423F57B4}"/>
    <dgm:cxn modelId="{FBBC67DF-310D-4B9A-8A30-87B557861039}" type="presOf" srcId="{170DDBCC-90DA-401B-AB51-22132E080EDC}" destId="{323FD83D-7308-40AA-8D14-A1D555B8E7E6}" srcOrd="0" destOrd="0" presId="urn:microsoft.com/office/officeart/2005/8/layout/hList7"/>
    <dgm:cxn modelId="{E4362AF5-292B-4073-9301-A17C3BF52E73}" srcId="{6DC6E53E-1980-4993-BE44-1CFD1BAD997F}" destId="{2E62D33C-4DE2-43BC-B783-35B2A98BC754}" srcOrd="3" destOrd="0" parTransId="{B48EBC43-0BA6-412B-8264-30594FA3EF1E}" sibTransId="{527FA5C6-40C5-440E-8930-A3E6012D0629}"/>
    <dgm:cxn modelId="{B622CFF8-388C-4830-A342-C67F42397AB3}" type="presOf" srcId="{029665D8-E916-4C1C-839F-913F423F57B4}" destId="{5598DCCD-4FF0-4F4A-92EC-589BD5D039D5}" srcOrd="0" destOrd="0" presId="urn:microsoft.com/office/officeart/2005/8/layout/hList7"/>
    <dgm:cxn modelId="{D5FDFD96-2325-4D36-B851-35A0E68ACA56}" type="presParOf" srcId="{7238F67D-00F5-45EA-A46F-2DD930458908}" destId="{A0C6187F-FD21-4CB1-BA35-DC7CAFF0ADB1}" srcOrd="0" destOrd="0" presId="urn:microsoft.com/office/officeart/2005/8/layout/hList7"/>
    <dgm:cxn modelId="{CA139B2F-7827-41EB-ACB1-C4B72FFF1AF8}" type="presParOf" srcId="{7238F67D-00F5-45EA-A46F-2DD930458908}" destId="{787572D8-06C5-4282-9E6D-35E21F824981}" srcOrd="1" destOrd="0" presId="urn:microsoft.com/office/officeart/2005/8/layout/hList7"/>
    <dgm:cxn modelId="{ADF4B11C-590E-46B5-B741-D5482A7660A4}" type="presParOf" srcId="{787572D8-06C5-4282-9E6D-35E21F824981}" destId="{C0D71E32-C05B-4E99-A850-FCD7AF60A6E1}" srcOrd="0" destOrd="0" presId="urn:microsoft.com/office/officeart/2005/8/layout/hList7"/>
    <dgm:cxn modelId="{36C9BCC1-B3AE-4021-ABD6-20D0B02489AA}" type="presParOf" srcId="{C0D71E32-C05B-4E99-A850-FCD7AF60A6E1}" destId="{838A4BEB-636E-402B-9FDF-80DE06AC256C}" srcOrd="0" destOrd="0" presId="urn:microsoft.com/office/officeart/2005/8/layout/hList7"/>
    <dgm:cxn modelId="{FBC0F3A2-5DBB-4703-95BD-C88C8BC5CCE2}" type="presParOf" srcId="{C0D71E32-C05B-4E99-A850-FCD7AF60A6E1}" destId="{CE751F49-80FB-4697-AD4E-4E84D135A3A2}" srcOrd="1" destOrd="0" presId="urn:microsoft.com/office/officeart/2005/8/layout/hList7"/>
    <dgm:cxn modelId="{DD3873C4-A490-4059-8216-CE0EAC49CA08}" type="presParOf" srcId="{C0D71E32-C05B-4E99-A850-FCD7AF60A6E1}" destId="{5D822D7E-6D74-46B2-8160-B0FF9939C3B6}" srcOrd="2" destOrd="0" presId="urn:microsoft.com/office/officeart/2005/8/layout/hList7"/>
    <dgm:cxn modelId="{DD85A054-D899-4139-818B-26F87C6BA4B4}" type="presParOf" srcId="{C0D71E32-C05B-4E99-A850-FCD7AF60A6E1}" destId="{96E8B6B9-B664-40BF-93F2-EC3DC631721B}" srcOrd="3" destOrd="0" presId="urn:microsoft.com/office/officeart/2005/8/layout/hList7"/>
    <dgm:cxn modelId="{EAB90248-7C2A-4CDE-97FC-46324C41EDFE}" type="presParOf" srcId="{787572D8-06C5-4282-9E6D-35E21F824981}" destId="{5598DCCD-4FF0-4F4A-92EC-589BD5D039D5}" srcOrd="1" destOrd="0" presId="urn:microsoft.com/office/officeart/2005/8/layout/hList7"/>
    <dgm:cxn modelId="{4BEFB6BA-6112-411F-B7F4-3F4113488CF4}" type="presParOf" srcId="{787572D8-06C5-4282-9E6D-35E21F824981}" destId="{7BC6A468-6BFB-4776-A93E-4C7D7025F317}" srcOrd="2" destOrd="0" presId="urn:microsoft.com/office/officeart/2005/8/layout/hList7"/>
    <dgm:cxn modelId="{AF816BA9-50DA-4C5F-BC12-FAE6F9B5E244}" type="presParOf" srcId="{7BC6A468-6BFB-4776-A93E-4C7D7025F317}" destId="{96F53E44-ABC3-4ADA-BC0D-F132508E367E}" srcOrd="0" destOrd="0" presId="urn:microsoft.com/office/officeart/2005/8/layout/hList7"/>
    <dgm:cxn modelId="{C37E35F1-79A4-4306-B6EA-957F66635B43}" type="presParOf" srcId="{7BC6A468-6BFB-4776-A93E-4C7D7025F317}" destId="{42605AE5-7D37-4D50-8C0C-1A93430A482A}" srcOrd="1" destOrd="0" presId="urn:microsoft.com/office/officeart/2005/8/layout/hList7"/>
    <dgm:cxn modelId="{E52CFF03-2942-4E60-90BB-A9DB526D066A}" type="presParOf" srcId="{7BC6A468-6BFB-4776-A93E-4C7D7025F317}" destId="{83855491-D787-4E65-91BC-3B5F706D918E}" srcOrd="2" destOrd="0" presId="urn:microsoft.com/office/officeart/2005/8/layout/hList7"/>
    <dgm:cxn modelId="{661A40CC-4786-4E82-978A-2E74665EA586}" type="presParOf" srcId="{7BC6A468-6BFB-4776-A93E-4C7D7025F317}" destId="{6A901719-1558-426C-B719-C9CF84EC00BC}" srcOrd="3" destOrd="0" presId="urn:microsoft.com/office/officeart/2005/8/layout/hList7"/>
    <dgm:cxn modelId="{34C15219-A060-4B4B-87D4-60DCA390CD91}" type="presParOf" srcId="{787572D8-06C5-4282-9E6D-35E21F824981}" destId="{CF6BB2D1-A172-474E-AD8D-EBA2CC65626C}" srcOrd="3" destOrd="0" presId="urn:microsoft.com/office/officeart/2005/8/layout/hList7"/>
    <dgm:cxn modelId="{8AE04377-A5CA-45B2-A41A-B26EEF29C83F}" type="presParOf" srcId="{787572D8-06C5-4282-9E6D-35E21F824981}" destId="{F1820917-C736-4749-9EE3-6FFB05336D26}" srcOrd="4" destOrd="0" presId="urn:microsoft.com/office/officeart/2005/8/layout/hList7"/>
    <dgm:cxn modelId="{05F609E6-616D-472E-B1B2-EAD91B15CE69}" type="presParOf" srcId="{F1820917-C736-4749-9EE3-6FFB05336D26}" destId="{323FD83D-7308-40AA-8D14-A1D555B8E7E6}" srcOrd="0" destOrd="0" presId="urn:microsoft.com/office/officeart/2005/8/layout/hList7"/>
    <dgm:cxn modelId="{46538868-1DC8-4CDE-B03A-CAA39DFA7EB7}" type="presParOf" srcId="{F1820917-C736-4749-9EE3-6FFB05336D26}" destId="{D9E346BE-EC6C-4C74-9D7F-E41DC4B6CF80}" srcOrd="1" destOrd="0" presId="urn:microsoft.com/office/officeart/2005/8/layout/hList7"/>
    <dgm:cxn modelId="{35799BF1-0F52-44C1-B16D-874555F9A5E3}" type="presParOf" srcId="{F1820917-C736-4749-9EE3-6FFB05336D26}" destId="{EB323123-63D9-4CD7-ADF4-AAE0F7A35CD2}" srcOrd="2" destOrd="0" presId="urn:microsoft.com/office/officeart/2005/8/layout/hList7"/>
    <dgm:cxn modelId="{FFE9DADB-A3C5-4CE3-877B-F924217ABD67}" type="presParOf" srcId="{F1820917-C736-4749-9EE3-6FFB05336D26}" destId="{DE59D48E-FA78-450E-9590-F887809D24C2}" srcOrd="3" destOrd="0" presId="urn:microsoft.com/office/officeart/2005/8/layout/hList7"/>
    <dgm:cxn modelId="{FC2339BF-D992-464C-8D59-B278A224C74B}" type="presParOf" srcId="{787572D8-06C5-4282-9E6D-35E21F824981}" destId="{260C90DF-DDD6-44A0-AD1B-0B4AA0F98045}" srcOrd="5" destOrd="0" presId="urn:microsoft.com/office/officeart/2005/8/layout/hList7"/>
    <dgm:cxn modelId="{8ABD18AC-C68D-46FA-9CBB-4FB7E1524995}" type="presParOf" srcId="{787572D8-06C5-4282-9E6D-35E21F824981}" destId="{FF36AC06-CE28-422B-B2C4-77C75147B8BE}" srcOrd="6" destOrd="0" presId="urn:microsoft.com/office/officeart/2005/8/layout/hList7"/>
    <dgm:cxn modelId="{F5D08DC0-7FF4-4EDA-9C6C-645888B1A4A3}" type="presParOf" srcId="{FF36AC06-CE28-422B-B2C4-77C75147B8BE}" destId="{AB83F3C1-D251-4ABC-8CEE-F7F08A931676}" srcOrd="0" destOrd="0" presId="urn:microsoft.com/office/officeart/2005/8/layout/hList7"/>
    <dgm:cxn modelId="{98CCB6C7-5315-43F3-A391-487930029642}" type="presParOf" srcId="{FF36AC06-CE28-422B-B2C4-77C75147B8BE}" destId="{32DF6B73-1CC9-4EE0-8ECF-3F16A9603F08}" srcOrd="1" destOrd="0" presId="urn:microsoft.com/office/officeart/2005/8/layout/hList7"/>
    <dgm:cxn modelId="{FCBC8BEB-EC6E-417C-A671-E5B95956EE97}" type="presParOf" srcId="{FF36AC06-CE28-422B-B2C4-77C75147B8BE}" destId="{403A7F93-2120-4F31-A075-EF6A18BD4FE4}" srcOrd="2" destOrd="0" presId="urn:microsoft.com/office/officeart/2005/8/layout/hList7"/>
    <dgm:cxn modelId="{D80D1C96-BD56-491F-842E-17FFD9C5A60E}" type="presParOf" srcId="{FF36AC06-CE28-422B-B2C4-77C75147B8BE}" destId="{15BFDDD9-4E3A-47B9-9D29-4FCC423AF1C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C6E53E-1980-4993-BE44-1CFD1BAD997F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8107A2AF-BD49-459A-A66E-D30B103687F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RPJMD</a:t>
          </a:r>
          <a:endParaRPr lang="en-ID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326C5E84-3B21-4113-9FF2-2959B7F04F5A}" type="parTrans" cxnId="{83325BDF-57E9-45E4-A192-74E82A276FBB}">
      <dgm:prSet/>
      <dgm:spPr/>
      <dgm:t>
        <a:bodyPr/>
        <a:lstStyle/>
        <a:p>
          <a:endParaRPr lang="en-ID"/>
        </a:p>
      </dgm:t>
    </dgm:pt>
    <dgm:pt modelId="{029665D8-E916-4C1C-839F-913F423F57B4}" type="sibTrans" cxnId="{83325BDF-57E9-45E4-A192-74E82A276FBB}">
      <dgm:prSet/>
      <dgm:spPr/>
      <dgm:t>
        <a:bodyPr/>
        <a:lstStyle/>
        <a:p>
          <a:endParaRPr lang="en-ID"/>
        </a:p>
      </dgm:t>
    </dgm:pt>
    <dgm:pt modelId="{C9DE83D7-A858-4458-B0D2-A647F0CF0855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RKPD</a:t>
          </a:r>
          <a:endParaRPr lang="en-ID" dirty="0">
            <a:solidFill>
              <a:schemeClr val="bg1"/>
            </a:solidFill>
          </a:endParaRPr>
        </a:p>
      </dgm:t>
    </dgm:pt>
    <dgm:pt modelId="{421FBEC1-95CD-4C2E-84AA-27659E59F375}" type="parTrans" cxnId="{D982373A-51D7-419F-94C0-15146F19BF14}">
      <dgm:prSet/>
      <dgm:spPr/>
      <dgm:t>
        <a:bodyPr/>
        <a:lstStyle/>
        <a:p>
          <a:endParaRPr lang="en-ID"/>
        </a:p>
      </dgm:t>
    </dgm:pt>
    <dgm:pt modelId="{06243D5D-247B-410E-B8B2-B1A3AB0E6E0C}" type="sibTrans" cxnId="{D982373A-51D7-419F-94C0-15146F19BF14}">
      <dgm:prSet/>
      <dgm:spPr/>
      <dgm:t>
        <a:bodyPr/>
        <a:lstStyle/>
        <a:p>
          <a:endParaRPr lang="en-ID"/>
        </a:p>
      </dgm:t>
    </dgm:pt>
    <dgm:pt modelId="{170DDBCC-90DA-401B-AB51-22132E080EDC}">
      <dgm:prSet phldrT="[Text]"/>
      <dgm:spPr/>
      <dgm:t>
        <a:bodyPr/>
        <a:lstStyle/>
        <a:p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KUA-PPAS</a:t>
          </a:r>
          <a:endParaRPr lang="en-ID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6652561A-D31B-4D14-9A27-977B1045F6EB}" type="parTrans" cxnId="{F8164C6C-11B5-4D2F-9574-F3C86FC08BE0}">
      <dgm:prSet/>
      <dgm:spPr/>
      <dgm:t>
        <a:bodyPr/>
        <a:lstStyle/>
        <a:p>
          <a:endParaRPr lang="en-ID"/>
        </a:p>
      </dgm:t>
    </dgm:pt>
    <dgm:pt modelId="{D0202779-08ED-4583-9274-B1665265141F}" type="sibTrans" cxnId="{F8164C6C-11B5-4D2F-9574-F3C86FC08BE0}">
      <dgm:prSet/>
      <dgm:spPr/>
      <dgm:t>
        <a:bodyPr/>
        <a:lstStyle/>
        <a:p>
          <a:endParaRPr lang="en-ID"/>
        </a:p>
      </dgm:t>
    </dgm:pt>
    <dgm:pt modelId="{2E62D33C-4DE2-43BC-B783-35B2A98BC754}">
      <dgm:prSet/>
      <dgm:spPr/>
      <dgm:t>
        <a:bodyPr/>
        <a:lstStyle/>
        <a:p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APBD</a:t>
          </a:r>
          <a:endParaRPr lang="en-ID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B48EBC43-0BA6-412B-8264-30594FA3EF1E}" type="parTrans" cxnId="{E4362AF5-292B-4073-9301-A17C3BF52E73}">
      <dgm:prSet/>
      <dgm:spPr/>
      <dgm:t>
        <a:bodyPr/>
        <a:lstStyle/>
        <a:p>
          <a:endParaRPr lang="en-ID"/>
        </a:p>
      </dgm:t>
    </dgm:pt>
    <dgm:pt modelId="{527FA5C6-40C5-440E-8930-A3E6012D0629}" type="sibTrans" cxnId="{E4362AF5-292B-4073-9301-A17C3BF52E73}">
      <dgm:prSet/>
      <dgm:spPr/>
      <dgm:t>
        <a:bodyPr/>
        <a:lstStyle/>
        <a:p>
          <a:endParaRPr lang="en-ID"/>
        </a:p>
      </dgm:t>
    </dgm:pt>
    <dgm:pt modelId="{7238F67D-00F5-45EA-A46F-2DD930458908}" type="pres">
      <dgm:prSet presAssocID="{6DC6E53E-1980-4993-BE44-1CFD1BAD997F}" presName="Name0" presStyleCnt="0">
        <dgm:presLayoutVars>
          <dgm:dir/>
          <dgm:resizeHandles val="exact"/>
        </dgm:presLayoutVars>
      </dgm:prSet>
      <dgm:spPr/>
    </dgm:pt>
    <dgm:pt modelId="{A0C6187F-FD21-4CB1-BA35-DC7CAFF0ADB1}" type="pres">
      <dgm:prSet presAssocID="{6DC6E53E-1980-4993-BE44-1CFD1BAD997F}" presName="fgShape" presStyleLbl="fgShp" presStyleIdx="0" presStyleCnt="1" custLinFactNeighborX="-97" custLinFactNeighborY="50308"/>
      <dgm:spPr/>
    </dgm:pt>
    <dgm:pt modelId="{787572D8-06C5-4282-9E6D-35E21F824981}" type="pres">
      <dgm:prSet presAssocID="{6DC6E53E-1980-4993-BE44-1CFD1BAD997F}" presName="linComp" presStyleCnt="0"/>
      <dgm:spPr/>
    </dgm:pt>
    <dgm:pt modelId="{C0D71E32-C05B-4E99-A850-FCD7AF60A6E1}" type="pres">
      <dgm:prSet presAssocID="{8107A2AF-BD49-459A-A66E-D30B103687F6}" presName="compNode" presStyleCnt="0"/>
      <dgm:spPr/>
    </dgm:pt>
    <dgm:pt modelId="{838A4BEB-636E-402B-9FDF-80DE06AC256C}" type="pres">
      <dgm:prSet presAssocID="{8107A2AF-BD49-459A-A66E-D30B103687F6}" presName="bkgdShape" presStyleLbl="node1" presStyleIdx="0" presStyleCnt="4" custLinFactNeighborX="313"/>
      <dgm:spPr/>
    </dgm:pt>
    <dgm:pt modelId="{CE751F49-80FB-4697-AD4E-4E84D135A3A2}" type="pres">
      <dgm:prSet presAssocID="{8107A2AF-BD49-459A-A66E-D30B103687F6}" presName="nodeTx" presStyleLbl="node1" presStyleIdx="0" presStyleCnt="4">
        <dgm:presLayoutVars>
          <dgm:bulletEnabled val="1"/>
        </dgm:presLayoutVars>
      </dgm:prSet>
      <dgm:spPr/>
    </dgm:pt>
    <dgm:pt modelId="{5D822D7E-6D74-46B2-8160-B0FF9939C3B6}" type="pres">
      <dgm:prSet presAssocID="{8107A2AF-BD49-459A-A66E-D30B103687F6}" presName="invisiNode" presStyleLbl="node1" presStyleIdx="0" presStyleCnt="4"/>
      <dgm:spPr/>
    </dgm:pt>
    <dgm:pt modelId="{96E8B6B9-B664-40BF-93F2-EC3DC631721B}" type="pres">
      <dgm:prSet presAssocID="{8107A2AF-BD49-459A-A66E-D30B103687F6}" presName="imagNode" presStyleLbl="fgImgPlace1" presStyleIdx="0" presStyleCnt="4"/>
      <dgm:spPr>
        <a:solidFill>
          <a:schemeClr val="accent2">
            <a:lumMod val="75000"/>
          </a:schemeClr>
        </a:solidFill>
      </dgm:spPr>
    </dgm:pt>
    <dgm:pt modelId="{5598DCCD-4FF0-4F4A-92EC-589BD5D039D5}" type="pres">
      <dgm:prSet presAssocID="{029665D8-E916-4C1C-839F-913F423F57B4}" presName="sibTrans" presStyleLbl="sibTrans2D1" presStyleIdx="0" presStyleCnt="0"/>
      <dgm:spPr/>
    </dgm:pt>
    <dgm:pt modelId="{7BC6A468-6BFB-4776-A93E-4C7D7025F317}" type="pres">
      <dgm:prSet presAssocID="{C9DE83D7-A858-4458-B0D2-A647F0CF0855}" presName="compNode" presStyleCnt="0"/>
      <dgm:spPr/>
    </dgm:pt>
    <dgm:pt modelId="{96F53E44-ABC3-4ADA-BC0D-F132508E367E}" type="pres">
      <dgm:prSet presAssocID="{C9DE83D7-A858-4458-B0D2-A647F0CF0855}" presName="bkgdShape" presStyleLbl="node1" presStyleIdx="1" presStyleCnt="4"/>
      <dgm:spPr/>
    </dgm:pt>
    <dgm:pt modelId="{42605AE5-7D37-4D50-8C0C-1A93430A482A}" type="pres">
      <dgm:prSet presAssocID="{C9DE83D7-A858-4458-B0D2-A647F0CF0855}" presName="nodeTx" presStyleLbl="node1" presStyleIdx="1" presStyleCnt="4">
        <dgm:presLayoutVars>
          <dgm:bulletEnabled val="1"/>
        </dgm:presLayoutVars>
      </dgm:prSet>
      <dgm:spPr/>
    </dgm:pt>
    <dgm:pt modelId="{83855491-D787-4E65-91BC-3B5F706D918E}" type="pres">
      <dgm:prSet presAssocID="{C9DE83D7-A858-4458-B0D2-A647F0CF0855}" presName="invisiNode" presStyleLbl="node1" presStyleIdx="1" presStyleCnt="4"/>
      <dgm:spPr/>
    </dgm:pt>
    <dgm:pt modelId="{6A901719-1558-426C-B719-C9CF84EC00BC}" type="pres">
      <dgm:prSet presAssocID="{C9DE83D7-A858-4458-B0D2-A647F0CF0855}" presName="imagNode" presStyleLbl="fgImgPlace1" presStyleIdx="1" presStyleCnt="4"/>
      <dgm:spPr>
        <a:solidFill>
          <a:schemeClr val="accent2">
            <a:lumMod val="75000"/>
          </a:schemeClr>
        </a:solidFill>
      </dgm:spPr>
    </dgm:pt>
    <dgm:pt modelId="{CF6BB2D1-A172-474E-AD8D-EBA2CC65626C}" type="pres">
      <dgm:prSet presAssocID="{06243D5D-247B-410E-B8B2-B1A3AB0E6E0C}" presName="sibTrans" presStyleLbl="sibTrans2D1" presStyleIdx="0" presStyleCnt="0"/>
      <dgm:spPr/>
    </dgm:pt>
    <dgm:pt modelId="{F1820917-C736-4749-9EE3-6FFB05336D26}" type="pres">
      <dgm:prSet presAssocID="{170DDBCC-90DA-401B-AB51-22132E080EDC}" presName="compNode" presStyleCnt="0"/>
      <dgm:spPr/>
    </dgm:pt>
    <dgm:pt modelId="{323FD83D-7308-40AA-8D14-A1D555B8E7E6}" type="pres">
      <dgm:prSet presAssocID="{170DDBCC-90DA-401B-AB51-22132E080EDC}" presName="bkgdShape" presStyleLbl="node1" presStyleIdx="2" presStyleCnt="4" custLinFactNeighborX="-770" custLinFactNeighborY="-3972"/>
      <dgm:spPr/>
    </dgm:pt>
    <dgm:pt modelId="{D9E346BE-EC6C-4C74-9D7F-E41DC4B6CF80}" type="pres">
      <dgm:prSet presAssocID="{170DDBCC-90DA-401B-AB51-22132E080EDC}" presName="nodeTx" presStyleLbl="node1" presStyleIdx="2" presStyleCnt="4">
        <dgm:presLayoutVars>
          <dgm:bulletEnabled val="1"/>
        </dgm:presLayoutVars>
      </dgm:prSet>
      <dgm:spPr/>
    </dgm:pt>
    <dgm:pt modelId="{EB323123-63D9-4CD7-ADF4-AAE0F7A35CD2}" type="pres">
      <dgm:prSet presAssocID="{170DDBCC-90DA-401B-AB51-22132E080EDC}" presName="invisiNode" presStyleLbl="node1" presStyleIdx="2" presStyleCnt="4"/>
      <dgm:spPr/>
    </dgm:pt>
    <dgm:pt modelId="{DE59D48E-FA78-450E-9590-F887809D24C2}" type="pres">
      <dgm:prSet presAssocID="{170DDBCC-90DA-401B-AB51-22132E080EDC}" presName="imagNode" presStyleLbl="fgImgPlace1" presStyleIdx="2" presStyleCnt="4"/>
      <dgm:spPr>
        <a:solidFill>
          <a:schemeClr val="accent2">
            <a:lumMod val="75000"/>
          </a:schemeClr>
        </a:solidFill>
      </dgm:spPr>
    </dgm:pt>
    <dgm:pt modelId="{260C90DF-DDD6-44A0-AD1B-0B4AA0F98045}" type="pres">
      <dgm:prSet presAssocID="{D0202779-08ED-4583-9274-B1665265141F}" presName="sibTrans" presStyleLbl="sibTrans2D1" presStyleIdx="0" presStyleCnt="0"/>
      <dgm:spPr/>
    </dgm:pt>
    <dgm:pt modelId="{FF36AC06-CE28-422B-B2C4-77C75147B8BE}" type="pres">
      <dgm:prSet presAssocID="{2E62D33C-4DE2-43BC-B783-35B2A98BC754}" presName="compNode" presStyleCnt="0"/>
      <dgm:spPr/>
    </dgm:pt>
    <dgm:pt modelId="{AB83F3C1-D251-4ABC-8CEE-F7F08A931676}" type="pres">
      <dgm:prSet presAssocID="{2E62D33C-4DE2-43BC-B783-35B2A98BC754}" presName="bkgdShape" presStyleLbl="node1" presStyleIdx="3" presStyleCnt="4" custLinFactNeighborX="992"/>
      <dgm:spPr/>
    </dgm:pt>
    <dgm:pt modelId="{32DF6B73-1CC9-4EE0-8ECF-3F16A9603F08}" type="pres">
      <dgm:prSet presAssocID="{2E62D33C-4DE2-43BC-B783-35B2A98BC754}" presName="nodeTx" presStyleLbl="node1" presStyleIdx="3" presStyleCnt="4">
        <dgm:presLayoutVars>
          <dgm:bulletEnabled val="1"/>
        </dgm:presLayoutVars>
      </dgm:prSet>
      <dgm:spPr/>
    </dgm:pt>
    <dgm:pt modelId="{403A7F93-2120-4F31-A075-EF6A18BD4FE4}" type="pres">
      <dgm:prSet presAssocID="{2E62D33C-4DE2-43BC-B783-35B2A98BC754}" presName="invisiNode" presStyleLbl="node1" presStyleIdx="3" presStyleCnt="4"/>
      <dgm:spPr/>
    </dgm:pt>
    <dgm:pt modelId="{15BFDDD9-4E3A-47B9-9D29-4FCC423AF1CB}" type="pres">
      <dgm:prSet presAssocID="{2E62D33C-4DE2-43BC-B783-35B2A98BC754}" presName="imagNode" presStyleLbl="fgImgPlace1" presStyleIdx="3" presStyleCnt="4"/>
      <dgm:spPr>
        <a:solidFill>
          <a:schemeClr val="accent2">
            <a:lumMod val="75000"/>
          </a:schemeClr>
        </a:solidFill>
      </dgm:spPr>
    </dgm:pt>
  </dgm:ptLst>
  <dgm:cxnLst>
    <dgm:cxn modelId="{B4708F17-D197-4BC9-8302-A10A2E47B441}" type="presOf" srcId="{170DDBCC-90DA-401B-AB51-22132E080EDC}" destId="{D9E346BE-EC6C-4C74-9D7F-E41DC4B6CF80}" srcOrd="1" destOrd="0" presId="urn:microsoft.com/office/officeart/2005/8/layout/hList7"/>
    <dgm:cxn modelId="{63A35E39-B4B7-4F78-B1BF-07088CF6A081}" type="presOf" srcId="{2E62D33C-4DE2-43BC-B783-35B2A98BC754}" destId="{32DF6B73-1CC9-4EE0-8ECF-3F16A9603F08}" srcOrd="1" destOrd="0" presId="urn:microsoft.com/office/officeart/2005/8/layout/hList7"/>
    <dgm:cxn modelId="{D982373A-51D7-419F-94C0-15146F19BF14}" srcId="{6DC6E53E-1980-4993-BE44-1CFD1BAD997F}" destId="{C9DE83D7-A858-4458-B0D2-A647F0CF0855}" srcOrd="1" destOrd="0" parTransId="{421FBEC1-95CD-4C2E-84AA-27659E59F375}" sibTransId="{06243D5D-247B-410E-B8B2-B1A3AB0E6E0C}"/>
    <dgm:cxn modelId="{86AD2545-4E5A-42C3-B38A-C78228621995}" type="presOf" srcId="{2E62D33C-4DE2-43BC-B783-35B2A98BC754}" destId="{AB83F3C1-D251-4ABC-8CEE-F7F08A931676}" srcOrd="0" destOrd="0" presId="urn:microsoft.com/office/officeart/2005/8/layout/hList7"/>
    <dgm:cxn modelId="{78523868-7C71-4F8C-9562-C05A85AE1811}" type="presOf" srcId="{C9DE83D7-A858-4458-B0D2-A647F0CF0855}" destId="{42605AE5-7D37-4D50-8C0C-1A93430A482A}" srcOrd="1" destOrd="0" presId="urn:microsoft.com/office/officeart/2005/8/layout/hList7"/>
    <dgm:cxn modelId="{1391284C-6B12-44DC-AD33-412890D4130C}" type="presOf" srcId="{8107A2AF-BD49-459A-A66E-D30B103687F6}" destId="{838A4BEB-636E-402B-9FDF-80DE06AC256C}" srcOrd="0" destOrd="0" presId="urn:microsoft.com/office/officeart/2005/8/layout/hList7"/>
    <dgm:cxn modelId="{F8164C6C-11B5-4D2F-9574-F3C86FC08BE0}" srcId="{6DC6E53E-1980-4993-BE44-1CFD1BAD997F}" destId="{170DDBCC-90DA-401B-AB51-22132E080EDC}" srcOrd="2" destOrd="0" parTransId="{6652561A-D31B-4D14-9A27-977B1045F6EB}" sibTransId="{D0202779-08ED-4583-9274-B1665265141F}"/>
    <dgm:cxn modelId="{4B2FB87E-4B7D-4081-9CC6-EBC220131E1D}" type="presOf" srcId="{D0202779-08ED-4583-9274-B1665265141F}" destId="{260C90DF-DDD6-44A0-AD1B-0B4AA0F98045}" srcOrd="0" destOrd="0" presId="urn:microsoft.com/office/officeart/2005/8/layout/hList7"/>
    <dgm:cxn modelId="{39923685-43C9-462F-9FB6-40D30FC350A4}" type="presOf" srcId="{8107A2AF-BD49-459A-A66E-D30B103687F6}" destId="{CE751F49-80FB-4697-AD4E-4E84D135A3A2}" srcOrd="1" destOrd="0" presId="urn:microsoft.com/office/officeart/2005/8/layout/hList7"/>
    <dgm:cxn modelId="{934A7F88-9E0F-4723-B0CE-AB578FFCC7BE}" type="presOf" srcId="{C9DE83D7-A858-4458-B0D2-A647F0CF0855}" destId="{96F53E44-ABC3-4ADA-BC0D-F132508E367E}" srcOrd="0" destOrd="0" presId="urn:microsoft.com/office/officeart/2005/8/layout/hList7"/>
    <dgm:cxn modelId="{A3E4D0A0-9B61-421A-B49D-712673A92586}" type="presOf" srcId="{06243D5D-247B-410E-B8B2-B1A3AB0E6E0C}" destId="{CF6BB2D1-A172-474E-AD8D-EBA2CC65626C}" srcOrd="0" destOrd="0" presId="urn:microsoft.com/office/officeart/2005/8/layout/hList7"/>
    <dgm:cxn modelId="{749D92C7-2132-4313-A38F-C6382AA05B84}" type="presOf" srcId="{6DC6E53E-1980-4993-BE44-1CFD1BAD997F}" destId="{7238F67D-00F5-45EA-A46F-2DD930458908}" srcOrd="0" destOrd="0" presId="urn:microsoft.com/office/officeart/2005/8/layout/hList7"/>
    <dgm:cxn modelId="{83325BDF-57E9-45E4-A192-74E82A276FBB}" srcId="{6DC6E53E-1980-4993-BE44-1CFD1BAD997F}" destId="{8107A2AF-BD49-459A-A66E-D30B103687F6}" srcOrd="0" destOrd="0" parTransId="{326C5E84-3B21-4113-9FF2-2959B7F04F5A}" sibTransId="{029665D8-E916-4C1C-839F-913F423F57B4}"/>
    <dgm:cxn modelId="{FBBC67DF-310D-4B9A-8A30-87B557861039}" type="presOf" srcId="{170DDBCC-90DA-401B-AB51-22132E080EDC}" destId="{323FD83D-7308-40AA-8D14-A1D555B8E7E6}" srcOrd="0" destOrd="0" presId="urn:microsoft.com/office/officeart/2005/8/layout/hList7"/>
    <dgm:cxn modelId="{E4362AF5-292B-4073-9301-A17C3BF52E73}" srcId="{6DC6E53E-1980-4993-BE44-1CFD1BAD997F}" destId="{2E62D33C-4DE2-43BC-B783-35B2A98BC754}" srcOrd="3" destOrd="0" parTransId="{B48EBC43-0BA6-412B-8264-30594FA3EF1E}" sibTransId="{527FA5C6-40C5-440E-8930-A3E6012D0629}"/>
    <dgm:cxn modelId="{B622CFF8-388C-4830-A342-C67F42397AB3}" type="presOf" srcId="{029665D8-E916-4C1C-839F-913F423F57B4}" destId="{5598DCCD-4FF0-4F4A-92EC-589BD5D039D5}" srcOrd="0" destOrd="0" presId="urn:microsoft.com/office/officeart/2005/8/layout/hList7"/>
    <dgm:cxn modelId="{D5FDFD96-2325-4D36-B851-35A0E68ACA56}" type="presParOf" srcId="{7238F67D-00F5-45EA-A46F-2DD930458908}" destId="{A0C6187F-FD21-4CB1-BA35-DC7CAFF0ADB1}" srcOrd="0" destOrd="0" presId="urn:microsoft.com/office/officeart/2005/8/layout/hList7"/>
    <dgm:cxn modelId="{CA139B2F-7827-41EB-ACB1-C4B72FFF1AF8}" type="presParOf" srcId="{7238F67D-00F5-45EA-A46F-2DD930458908}" destId="{787572D8-06C5-4282-9E6D-35E21F824981}" srcOrd="1" destOrd="0" presId="urn:microsoft.com/office/officeart/2005/8/layout/hList7"/>
    <dgm:cxn modelId="{ADF4B11C-590E-46B5-B741-D5482A7660A4}" type="presParOf" srcId="{787572D8-06C5-4282-9E6D-35E21F824981}" destId="{C0D71E32-C05B-4E99-A850-FCD7AF60A6E1}" srcOrd="0" destOrd="0" presId="urn:microsoft.com/office/officeart/2005/8/layout/hList7"/>
    <dgm:cxn modelId="{36C9BCC1-B3AE-4021-ABD6-20D0B02489AA}" type="presParOf" srcId="{C0D71E32-C05B-4E99-A850-FCD7AF60A6E1}" destId="{838A4BEB-636E-402B-9FDF-80DE06AC256C}" srcOrd="0" destOrd="0" presId="urn:microsoft.com/office/officeart/2005/8/layout/hList7"/>
    <dgm:cxn modelId="{FBC0F3A2-5DBB-4703-95BD-C88C8BC5CCE2}" type="presParOf" srcId="{C0D71E32-C05B-4E99-A850-FCD7AF60A6E1}" destId="{CE751F49-80FB-4697-AD4E-4E84D135A3A2}" srcOrd="1" destOrd="0" presId="urn:microsoft.com/office/officeart/2005/8/layout/hList7"/>
    <dgm:cxn modelId="{DD3873C4-A490-4059-8216-CE0EAC49CA08}" type="presParOf" srcId="{C0D71E32-C05B-4E99-A850-FCD7AF60A6E1}" destId="{5D822D7E-6D74-46B2-8160-B0FF9939C3B6}" srcOrd="2" destOrd="0" presId="urn:microsoft.com/office/officeart/2005/8/layout/hList7"/>
    <dgm:cxn modelId="{DD85A054-D899-4139-818B-26F87C6BA4B4}" type="presParOf" srcId="{C0D71E32-C05B-4E99-A850-FCD7AF60A6E1}" destId="{96E8B6B9-B664-40BF-93F2-EC3DC631721B}" srcOrd="3" destOrd="0" presId="urn:microsoft.com/office/officeart/2005/8/layout/hList7"/>
    <dgm:cxn modelId="{EAB90248-7C2A-4CDE-97FC-46324C41EDFE}" type="presParOf" srcId="{787572D8-06C5-4282-9E6D-35E21F824981}" destId="{5598DCCD-4FF0-4F4A-92EC-589BD5D039D5}" srcOrd="1" destOrd="0" presId="urn:microsoft.com/office/officeart/2005/8/layout/hList7"/>
    <dgm:cxn modelId="{4BEFB6BA-6112-411F-B7F4-3F4113488CF4}" type="presParOf" srcId="{787572D8-06C5-4282-9E6D-35E21F824981}" destId="{7BC6A468-6BFB-4776-A93E-4C7D7025F317}" srcOrd="2" destOrd="0" presId="urn:microsoft.com/office/officeart/2005/8/layout/hList7"/>
    <dgm:cxn modelId="{AF816BA9-50DA-4C5F-BC12-FAE6F9B5E244}" type="presParOf" srcId="{7BC6A468-6BFB-4776-A93E-4C7D7025F317}" destId="{96F53E44-ABC3-4ADA-BC0D-F132508E367E}" srcOrd="0" destOrd="0" presId="urn:microsoft.com/office/officeart/2005/8/layout/hList7"/>
    <dgm:cxn modelId="{C37E35F1-79A4-4306-B6EA-957F66635B43}" type="presParOf" srcId="{7BC6A468-6BFB-4776-A93E-4C7D7025F317}" destId="{42605AE5-7D37-4D50-8C0C-1A93430A482A}" srcOrd="1" destOrd="0" presId="urn:microsoft.com/office/officeart/2005/8/layout/hList7"/>
    <dgm:cxn modelId="{E52CFF03-2942-4E60-90BB-A9DB526D066A}" type="presParOf" srcId="{7BC6A468-6BFB-4776-A93E-4C7D7025F317}" destId="{83855491-D787-4E65-91BC-3B5F706D918E}" srcOrd="2" destOrd="0" presId="urn:microsoft.com/office/officeart/2005/8/layout/hList7"/>
    <dgm:cxn modelId="{661A40CC-4786-4E82-978A-2E74665EA586}" type="presParOf" srcId="{7BC6A468-6BFB-4776-A93E-4C7D7025F317}" destId="{6A901719-1558-426C-B719-C9CF84EC00BC}" srcOrd="3" destOrd="0" presId="urn:microsoft.com/office/officeart/2005/8/layout/hList7"/>
    <dgm:cxn modelId="{34C15219-A060-4B4B-87D4-60DCA390CD91}" type="presParOf" srcId="{787572D8-06C5-4282-9E6D-35E21F824981}" destId="{CF6BB2D1-A172-474E-AD8D-EBA2CC65626C}" srcOrd="3" destOrd="0" presId="urn:microsoft.com/office/officeart/2005/8/layout/hList7"/>
    <dgm:cxn modelId="{8AE04377-A5CA-45B2-A41A-B26EEF29C83F}" type="presParOf" srcId="{787572D8-06C5-4282-9E6D-35E21F824981}" destId="{F1820917-C736-4749-9EE3-6FFB05336D26}" srcOrd="4" destOrd="0" presId="urn:microsoft.com/office/officeart/2005/8/layout/hList7"/>
    <dgm:cxn modelId="{05F609E6-616D-472E-B1B2-EAD91B15CE69}" type="presParOf" srcId="{F1820917-C736-4749-9EE3-6FFB05336D26}" destId="{323FD83D-7308-40AA-8D14-A1D555B8E7E6}" srcOrd="0" destOrd="0" presId="urn:microsoft.com/office/officeart/2005/8/layout/hList7"/>
    <dgm:cxn modelId="{46538868-1DC8-4CDE-B03A-CAA39DFA7EB7}" type="presParOf" srcId="{F1820917-C736-4749-9EE3-6FFB05336D26}" destId="{D9E346BE-EC6C-4C74-9D7F-E41DC4B6CF80}" srcOrd="1" destOrd="0" presId="urn:microsoft.com/office/officeart/2005/8/layout/hList7"/>
    <dgm:cxn modelId="{35799BF1-0F52-44C1-B16D-874555F9A5E3}" type="presParOf" srcId="{F1820917-C736-4749-9EE3-6FFB05336D26}" destId="{EB323123-63D9-4CD7-ADF4-AAE0F7A35CD2}" srcOrd="2" destOrd="0" presId="urn:microsoft.com/office/officeart/2005/8/layout/hList7"/>
    <dgm:cxn modelId="{FFE9DADB-A3C5-4CE3-877B-F924217ABD67}" type="presParOf" srcId="{F1820917-C736-4749-9EE3-6FFB05336D26}" destId="{DE59D48E-FA78-450E-9590-F887809D24C2}" srcOrd="3" destOrd="0" presId="urn:microsoft.com/office/officeart/2005/8/layout/hList7"/>
    <dgm:cxn modelId="{FC2339BF-D992-464C-8D59-B278A224C74B}" type="presParOf" srcId="{787572D8-06C5-4282-9E6D-35E21F824981}" destId="{260C90DF-DDD6-44A0-AD1B-0B4AA0F98045}" srcOrd="5" destOrd="0" presId="urn:microsoft.com/office/officeart/2005/8/layout/hList7"/>
    <dgm:cxn modelId="{8ABD18AC-C68D-46FA-9CBB-4FB7E1524995}" type="presParOf" srcId="{787572D8-06C5-4282-9E6D-35E21F824981}" destId="{FF36AC06-CE28-422B-B2C4-77C75147B8BE}" srcOrd="6" destOrd="0" presId="urn:microsoft.com/office/officeart/2005/8/layout/hList7"/>
    <dgm:cxn modelId="{F5D08DC0-7FF4-4EDA-9C6C-645888B1A4A3}" type="presParOf" srcId="{FF36AC06-CE28-422B-B2C4-77C75147B8BE}" destId="{AB83F3C1-D251-4ABC-8CEE-F7F08A931676}" srcOrd="0" destOrd="0" presId="urn:microsoft.com/office/officeart/2005/8/layout/hList7"/>
    <dgm:cxn modelId="{98CCB6C7-5315-43F3-A391-487930029642}" type="presParOf" srcId="{FF36AC06-CE28-422B-B2C4-77C75147B8BE}" destId="{32DF6B73-1CC9-4EE0-8ECF-3F16A9603F08}" srcOrd="1" destOrd="0" presId="urn:microsoft.com/office/officeart/2005/8/layout/hList7"/>
    <dgm:cxn modelId="{FCBC8BEB-EC6E-417C-A671-E5B95956EE97}" type="presParOf" srcId="{FF36AC06-CE28-422B-B2C4-77C75147B8BE}" destId="{403A7F93-2120-4F31-A075-EF6A18BD4FE4}" srcOrd="2" destOrd="0" presId="urn:microsoft.com/office/officeart/2005/8/layout/hList7"/>
    <dgm:cxn modelId="{D80D1C96-BD56-491F-842E-17FFD9C5A60E}" type="presParOf" srcId="{FF36AC06-CE28-422B-B2C4-77C75147B8BE}" destId="{15BFDDD9-4E3A-47B9-9D29-4FCC423AF1C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C6E53E-1980-4993-BE44-1CFD1BAD997F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8107A2AF-BD49-459A-A66E-D30B103687F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RPJMD</a:t>
          </a:r>
          <a:endParaRPr lang="en-ID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326C5E84-3B21-4113-9FF2-2959B7F04F5A}" type="parTrans" cxnId="{83325BDF-57E9-45E4-A192-74E82A276FBB}">
      <dgm:prSet/>
      <dgm:spPr/>
      <dgm:t>
        <a:bodyPr/>
        <a:lstStyle/>
        <a:p>
          <a:endParaRPr lang="en-ID"/>
        </a:p>
      </dgm:t>
    </dgm:pt>
    <dgm:pt modelId="{029665D8-E916-4C1C-839F-913F423F57B4}" type="sibTrans" cxnId="{83325BDF-57E9-45E4-A192-74E82A276FBB}">
      <dgm:prSet/>
      <dgm:spPr/>
      <dgm:t>
        <a:bodyPr/>
        <a:lstStyle/>
        <a:p>
          <a:endParaRPr lang="en-ID"/>
        </a:p>
      </dgm:t>
    </dgm:pt>
    <dgm:pt modelId="{C9DE83D7-A858-4458-B0D2-A647F0CF085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RKPD</a:t>
          </a:r>
          <a:endParaRPr lang="en-ID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421FBEC1-95CD-4C2E-84AA-27659E59F375}" type="parTrans" cxnId="{D982373A-51D7-419F-94C0-15146F19BF14}">
      <dgm:prSet/>
      <dgm:spPr/>
      <dgm:t>
        <a:bodyPr/>
        <a:lstStyle/>
        <a:p>
          <a:endParaRPr lang="en-ID"/>
        </a:p>
      </dgm:t>
    </dgm:pt>
    <dgm:pt modelId="{06243D5D-247B-410E-B8B2-B1A3AB0E6E0C}" type="sibTrans" cxnId="{D982373A-51D7-419F-94C0-15146F19BF14}">
      <dgm:prSet/>
      <dgm:spPr/>
      <dgm:t>
        <a:bodyPr/>
        <a:lstStyle/>
        <a:p>
          <a:endParaRPr lang="en-ID"/>
        </a:p>
      </dgm:t>
    </dgm:pt>
    <dgm:pt modelId="{170DDBCC-90DA-401B-AB51-22132E080EDC}">
      <dgm:prSet phldrT="[Text]" custT="1"/>
      <dgm:spPr>
        <a:solidFill>
          <a:srgbClr val="EC7016">
            <a:lumMod val="40000"/>
            <a:lumOff val="6000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84912" tIns="184912" rIns="184912" bIns="184912" numCol="1" spcCol="1270" anchor="ctr" anchorCtr="0"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prstClr val="white"/>
              </a:solidFill>
              <a:latin typeface="Franklin Gothic Book" panose="020F0502020204030204"/>
              <a:ea typeface="+mn-ea"/>
              <a:cs typeface="+mn-cs"/>
            </a:rPr>
            <a:t>KUA-PPAS</a:t>
          </a:r>
          <a:endParaRPr lang="en-ID" sz="2600" kern="1200" dirty="0">
            <a:solidFill>
              <a:prstClr val="white"/>
            </a:solidFill>
            <a:latin typeface="Franklin Gothic Book" panose="020F0502020204030204"/>
            <a:ea typeface="+mn-ea"/>
            <a:cs typeface="+mn-cs"/>
          </a:endParaRPr>
        </a:p>
      </dgm:t>
    </dgm:pt>
    <dgm:pt modelId="{6652561A-D31B-4D14-9A27-977B1045F6EB}" type="parTrans" cxnId="{F8164C6C-11B5-4D2F-9574-F3C86FC08BE0}">
      <dgm:prSet/>
      <dgm:spPr/>
      <dgm:t>
        <a:bodyPr/>
        <a:lstStyle/>
        <a:p>
          <a:endParaRPr lang="en-ID"/>
        </a:p>
      </dgm:t>
    </dgm:pt>
    <dgm:pt modelId="{D0202779-08ED-4583-9274-B1665265141F}" type="sibTrans" cxnId="{F8164C6C-11B5-4D2F-9574-F3C86FC08BE0}">
      <dgm:prSet/>
      <dgm:spPr/>
      <dgm:t>
        <a:bodyPr/>
        <a:lstStyle/>
        <a:p>
          <a:endParaRPr lang="en-ID"/>
        </a:p>
      </dgm:t>
    </dgm:pt>
    <dgm:pt modelId="{2E62D33C-4DE2-43BC-B783-35B2A98BC754}">
      <dgm:prSet/>
      <dgm:spPr/>
      <dgm:t>
        <a:bodyPr/>
        <a:lstStyle/>
        <a:p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APBD</a:t>
          </a:r>
          <a:endParaRPr lang="en-ID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B48EBC43-0BA6-412B-8264-30594FA3EF1E}" type="parTrans" cxnId="{E4362AF5-292B-4073-9301-A17C3BF52E73}">
      <dgm:prSet/>
      <dgm:spPr/>
      <dgm:t>
        <a:bodyPr/>
        <a:lstStyle/>
        <a:p>
          <a:endParaRPr lang="en-ID"/>
        </a:p>
      </dgm:t>
    </dgm:pt>
    <dgm:pt modelId="{527FA5C6-40C5-440E-8930-A3E6012D0629}" type="sibTrans" cxnId="{E4362AF5-292B-4073-9301-A17C3BF52E73}">
      <dgm:prSet/>
      <dgm:spPr/>
      <dgm:t>
        <a:bodyPr/>
        <a:lstStyle/>
        <a:p>
          <a:endParaRPr lang="en-ID"/>
        </a:p>
      </dgm:t>
    </dgm:pt>
    <dgm:pt modelId="{7238F67D-00F5-45EA-A46F-2DD930458908}" type="pres">
      <dgm:prSet presAssocID="{6DC6E53E-1980-4993-BE44-1CFD1BAD997F}" presName="Name0" presStyleCnt="0">
        <dgm:presLayoutVars>
          <dgm:dir/>
          <dgm:resizeHandles val="exact"/>
        </dgm:presLayoutVars>
      </dgm:prSet>
      <dgm:spPr/>
    </dgm:pt>
    <dgm:pt modelId="{A0C6187F-FD21-4CB1-BA35-DC7CAFF0ADB1}" type="pres">
      <dgm:prSet presAssocID="{6DC6E53E-1980-4993-BE44-1CFD1BAD997F}" presName="fgShape" presStyleLbl="fgShp" presStyleIdx="0" presStyleCnt="1" custLinFactNeighborX="-97" custLinFactNeighborY="50308"/>
      <dgm:spPr/>
    </dgm:pt>
    <dgm:pt modelId="{787572D8-06C5-4282-9E6D-35E21F824981}" type="pres">
      <dgm:prSet presAssocID="{6DC6E53E-1980-4993-BE44-1CFD1BAD997F}" presName="linComp" presStyleCnt="0"/>
      <dgm:spPr/>
    </dgm:pt>
    <dgm:pt modelId="{C0D71E32-C05B-4E99-A850-FCD7AF60A6E1}" type="pres">
      <dgm:prSet presAssocID="{8107A2AF-BD49-459A-A66E-D30B103687F6}" presName="compNode" presStyleCnt="0"/>
      <dgm:spPr/>
    </dgm:pt>
    <dgm:pt modelId="{838A4BEB-636E-402B-9FDF-80DE06AC256C}" type="pres">
      <dgm:prSet presAssocID="{8107A2AF-BD49-459A-A66E-D30B103687F6}" presName="bkgdShape" presStyleLbl="node1" presStyleIdx="0" presStyleCnt="4" custLinFactNeighborX="313"/>
      <dgm:spPr/>
    </dgm:pt>
    <dgm:pt modelId="{CE751F49-80FB-4697-AD4E-4E84D135A3A2}" type="pres">
      <dgm:prSet presAssocID="{8107A2AF-BD49-459A-A66E-D30B103687F6}" presName="nodeTx" presStyleLbl="node1" presStyleIdx="0" presStyleCnt="4">
        <dgm:presLayoutVars>
          <dgm:bulletEnabled val="1"/>
        </dgm:presLayoutVars>
      </dgm:prSet>
      <dgm:spPr/>
    </dgm:pt>
    <dgm:pt modelId="{5D822D7E-6D74-46B2-8160-B0FF9939C3B6}" type="pres">
      <dgm:prSet presAssocID="{8107A2AF-BD49-459A-A66E-D30B103687F6}" presName="invisiNode" presStyleLbl="node1" presStyleIdx="0" presStyleCnt="4"/>
      <dgm:spPr/>
    </dgm:pt>
    <dgm:pt modelId="{96E8B6B9-B664-40BF-93F2-EC3DC631721B}" type="pres">
      <dgm:prSet presAssocID="{8107A2AF-BD49-459A-A66E-D30B103687F6}" presName="imagNode" presStyleLbl="fgImgPlace1" presStyleIdx="0" presStyleCnt="4"/>
      <dgm:spPr>
        <a:solidFill>
          <a:schemeClr val="accent2">
            <a:lumMod val="75000"/>
          </a:schemeClr>
        </a:solidFill>
      </dgm:spPr>
    </dgm:pt>
    <dgm:pt modelId="{5598DCCD-4FF0-4F4A-92EC-589BD5D039D5}" type="pres">
      <dgm:prSet presAssocID="{029665D8-E916-4C1C-839F-913F423F57B4}" presName="sibTrans" presStyleLbl="sibTrans2D1" presStyleIdx="0" presStyleCnt="0"/>
      <dgm:spPr/>
    </dgm:pt>
    <dgm:pt modelId="{7BC6A468-6BFB-4776-A93E-4C7D7025F317}" type="pres">
      <dgm:prSet presAssocID="{C9DE83D7-A858-4458-B0D2-A647F0CF0855}" presName="compNode" presStyleCnt="0"/>
      <dgm:spPr/>
    </dgm:pt>
    <dgm:pt modelId="{96F53E44-ABC3-4ADA-BC0D-F132508E367E}" type="pres">
      <dgm:prSet presAssocID="{C9DE83D7-A858-4458-B0D2-A647F0CF0855}" presName="bkgdShape" presStyleLbl="node1" presStyleIdx="1" presStyleCnt="4"/>
      <dgm:spPr/>
    </dgm:pt>
    <dgm:pt modelId="{42605AE5-7D37-4D50-8C0C-1A93430A482A}" type="pres">
      <dgm:prSet presAssocID="{C9DE83D7-A858-4458-B0D2-A647F0CF0855}" presName="nodeTx" presStyleLbl="node1" presStyleIdx="1" presStyleCnt="4">
        <dgm:presLayoutVars>
          <dgm:bulletEnabled val="1"/>
        </dgm:presLayoutVars>
      </dgm:prSet>
      <dgm:spPr/>
    </dgm:pt>
    <dgm:pt modelId="{83855491-D787-4E65-91BC-3B5F706D918E}" type="pres">
      <dgm:prSet presAssocID="{C9DE83D7-A858-4458-B0D2-A647F0CF0855}" presName="invisiNode" presStyleLbl="node1" presStyleIdx="1" presStyleCnt="4"/>
      <dgm:spPr/>
    </dgm:pt>
    <dgm:pt modelId="{6A901719-1558-426C-B719-C9CF84EC00BC}" type="pres">
      <dgm:prSet presAssocID="{C9DE83D7-A858-4458-B0D2-A647F0CF0855}" presName="imagNode" presStyleLbl="fgImgPlace1" presStyleIdx="1" presStyleCnt="4"/>
      <dgm:spPr>
        <a:solidFill>
          <a:schemeClr val="accent2">
            <a:lumMod val="75000"/>
          </a:schemeClr>
        </a:solidFill>
      </dgm:spPr>
    </dgm:pt>
    <dgm:pt modelId="{CF6BB2D1-A172-474E-AD8D-EBA2CC65626C}" type="pres">
      <dgm:prSet presAssocID="{06243D5D-247B-410E-B8B2-B1A3AB0E6E0C}" presName="sibTrans" presStyleLbl="sibTrans2D1" presStyleIdx="0" presStyleCnt="0"/>
      <dgm:spPr/>
    </dgm:pt>
    <dgm:pt modelId="{F1820917-C736-4749-9EE3-6FFB05336D26}" type="pres">
      <dgm:prSet presAssocID="{170DDBCC-90DA-401B-AB51-22132E080EDC}" presName="compNode" presStyleCnt="0"/>
      <dgm:spPr/>
    </dgm:pt>
    <dgm:pt modelId="{323FD83D-7308-40AA-8D14-A1D555B8E7E6}" type="pres">
      <dgm:prSet presAssocID="{170DDBCC-90DA-401B-AB51-22132E080EDC}" presName="bkgdShape" presStyleLbl="node1" presStyleIdx="2" presStyleCnt="4" custLinFactNeighborX="-770" custLinFactNeighborY="-3972"/>
      <dgm:spPr>
        <a:xfrm>
          <a:off x="3709635" y="0"/>
          <a:ext cx="1806710" cy="2220966"/>
        </a:xfrm>
        <a:prstGeom prst="roundRect">
          <a:avLst>
            <a:gd name="adj" fmla="val 10000"/>
          </a:avLst>
        </a:prstGeom>
      </dgm:spPr>
    </dgm:pt>
    <dgm:pt modelId="{D9E346BE-EC6C-4C74-9D7F-E41DC4B6CF80}" type="pres">
      <dgm:prSet presAssocID="{170DDBCC-90DA-401B-AB51-22132E080EDC}" presName="nodeTx" presStyleLbl="node1" presStyleIdx="2" presStyleCnt="4">
        <dgm:presLayoutVars>
          <dgm:bulletEnabled val="1"/>
        </dgm:presLayoutVars>
      </dgm:prSet>
      <dgm:spPr/>
    </dgm:pt>
    <dgm:pt modelId="{EB323123-63D9-4CD7-ADF4-AAE0F7A35CD2}" type="pres">
      <dgm:prSet presAssocID="{170DDBCC-90DA-401B-AB51-22132E080EDC}" presName="invisiNode" presStyleLbl="node1" presStyleIdx="2" presStyleCnt="4"/>
      <dgm:spPr/>
    </dgm:pt>
    <dgm:pt modelId="{DE59D48E-FA78-450E-9590-F887809D24C2}" type="pres">
      <dgm:prSet presAssocID="{170DDBCC-90DA-401B-AB51-22132E080EDC}" presName="imagNode" presStyleLbl="fgImgPlace1" presStyleIdx="2" presStyleCnt="4"/>
      <dgm:spPr>
        <a:solidFill>
          <a:schemeClr val="accent2">
            <a:lumMod val="75000"/>
          </a:schemeClr>
        </a:solidFill>
      </dgm:spPr>
    </dgm:pt>
    <dgm:pt modelId="{260C90DF-DDD6-44A0-AD1B-0B4AA0F98045}" type="pres">
      <dgm:prSet presAssocID="{D0202779-08ED-4583-9274-B1665265141F}" presName="sibTrans" presStyleLbl="sibTrans2D1" presStyleIdx="0" presStyleCnt="0"/>
      <dgm:spPr/>
    </dgm:pt>
    <dgm:pt modelId="{FF36AC06-CE28-422B-B2C4-77C75147B8BE}" type="pres">
      <dgm:prSet presAssocID="{2E62D33C-4DE2-43BC-B783-35B2A98BC754}" presName="compNode" presStyleCnt="0"/>
      <dgm:spPr/>
    </dgm:pt>
    <dgm:pt modelId="{AB83F3C1-D251-4ABC-8CEE-F7F08A931676}" type="pres">
      <dgm:prSet presAssocID="{2E62D33C-4DE2-43BC-B783-35B2A98BC754}" presName="bkgdShape" presStyleLbl="node1" presStyleIdx="3" presStyleCnt="4" custLinFactNeighborX="992"/>
      <dgm:spPr/>
    </dgm:pt>
    <dgm:pt modelId="{32DF6B73-1CC9-4EE0-8ECF-3F16A9603F08}" type="pres">
      <dgm:prSet presAssocID="{2E62D33C-4DE2-43BC-B783-35B2A98BC754}" presName="nodeTx" presStyleLbl="node1" presStyleIdx="3" presStyleCnt="4">
        <dgm:presLayoutVars>
          <dgm:bulletEnabled val="1"/>
        </dgm:presLayoutVars>
      </dgm:prSet>
      <dgm:spPr/>
    </dgm:pt>
    <dgm:pt modelId="{403A7F93-2120-4F31-A075-EF6A18BD4FE4}" type="pres">
      <dgm:prSet presAssocID="{2E62D33C-4DE2-43BC-B783-35B2A98BC754}" presName="invisiNode" presStyleLbl="node1" presStyleIdx="3" presStyleCnt="4"/>
      <dgm:spPr/>
    </dgm:pt>
    <dgm:pt modelId="{15BFDDD9-4E3A-47B9-9D29-4FCC423AF1CB}" type="pres">
      <dgm:prSet presAssocID="{2E62D33C-4DE2-43BC-B783-35B2A98BC754}" presName="imagNode" presStyleLbl="fgImgPlace1" presStyleIdx="3" presStyleCnt="4"/>
      <dgm:spPr>
        <a:solidFill>
          <a:schemeClr val="accent2">
            <a:lumMod val="75000"/>
          </a:schemeClr>
        </a:solidFill>
      </dgm:spPr>
    </dgm:pt>
  </dgm:ptLst>
  <dgm:cxnLst>
    <dgm:cxn modelId="{B4708F17-D197-4BC9-8302-A10A2E47B441}" type="presOf" srcId="{170DDBCC-90DA-401B-AB51-22132E080EDC}" destId="{D9E346BE-EC6C-4C74-9D7F-E41DC4B6CF80}" srcOrd="1" destOrd="0" presId="urn:microsoft.com/office/officeart/2005/8/layout/hList7"/>
    <dgm:cxn modelId="{63A35E39-B4B7-4F78-B1BF-07088CF6A081}" type="presOf" srcId="{2E62D33C-4DE2-43BC-B783-35B2A98BC754}" destId="{32DF6B73-1CC9-4EE0-8ECF-3F16A9603F08}" srcOrd="1" destOrd="0" presId="urn:microsoft.com/office/officeart/2005/8/layout/hList7"/>
    <dgm:cxn modelId="{D982373A-51D7-419F-94C0-15146F19BF14}" srcId="{6DC6E53E-1980-4993-BE44-1CFD1BAD997F}" destId="{C9DE83D7-A858-4458-B0D2-A647F0CF0855}" srcOrd="1" destOrd="0" parTransId="{421FBEC1-95CD-4C2E-84AA-27659E59F375}" sibTransId="{06243D5D-247B-410E-B8B2-B1A3AB0E6E0C}"/>
    <dgm:cxn modelId="{86AD2545-4E5A-42C3-B38A-C78228621995}" type="presOf" srcId="{2E62D33C-4DE2-43BC-B783-35B2A98BC754}" destId="{AB83F3C1-D251-4ABC-8CEE-F7F08A931676}" srcOrd="0" destOrd="0" presId="urn:microsoft.com/office/officeart/2005/8/layout/hList7"/>
    <dgm:cxn modelId="{78523868-7C71-4F8C-9562-C05A85AE1811}" type="presOf" srcId="{C9DE83D7-A858-4458-B0D2-A647F0CF0855}" destId="{42605AE5-7D37-4D50-8C0C-1A93430A482A}" srcOrd="1" destOrd="0" presId="urn:microsoft.com/office/officeart/2005/8/layout/hList7"/>
    <dgm:cxn modelId="{1391284C-6B12-44DC-AD33-412890D4130C}" type="presOf" srcId="{8107A2AF-BD49-459A-A66E-D30B103687F6}" destId="{838A4BEB-636E-402B-9FDF-80DE06AC256C}" srcOrd="0" destOrd="0" presId="urn:microsoft.com/office/officeart/2005/8/layout/hList7"/>
    <dgm:cxn modelId="{F8164C6C-11B5-4D2F-9574-F3C86FC08BE0}" srcId="{6DC6E53E-1980-4993-BE44-1CFD1BAD997F}" destId="{170DDBCC-90DA-401B-AB51-22132E080EDC}" srcOrd="2" destOrd="0" parTransId="{6652561A-D31B-4D14-9A27-977B1045F6EB}" sibTransId="{D0202779-08ED-4583-9274-B1665265141F}"/>
    <dgm:cxn modelId="{4B2FB87E-4B7D-4081-9CC6-EBC220131E1D}" type="presOf" srcId="{D0202779-08ED-4583-9274-B1665265141F}" destId="{260C90DF-DDD6-44A0-AD1B-0B4AA0F98045}" srcOrd="0" destOrd="0" presId="urn:microsoft.com/office/officeart/2005/8/layout/hList7"/>
    <dgm:cxn modelId="{39923685-43C9-462F-9FB6-40D30FC350A4}" type="presOf" srcId="{8107A2AF-BD49-459A-A66E-D30B103687F6}" destId="{CE751F49-80FB-4697-AD4E-4E84D135A3A2}" srcOrd="1" destOrd="0" presId="urn:microsoft.com/office/officeart/2005/8/layout/hList7"/>
    <dgm:cxn modelId="{934A7F88-9E0F-4723-B0CE-AB578FFCC7BE}" type="presOf" srcId="{C9DE83D7-A858-4458-B0D2-A647F0CF0855}" destId="{96F53E44-ABC3-4ADA-BC0D-F132508E367E}" srcOrd="0" destOrd="0" presId="urn:microsoft.com/office/officeart/2005/8/layout/hList7"/>
    <dgm:cxn modelId="{A3E4D0A0-9B61-421A-B49D-712673A92586}" type="presOf" srcId="{06243D5D-247B-410E-B8B2-B1A3AB0E6E0C}" destId="{CF6BB2D1-A172-474E-AD8D-EBA2CC65626C}" srcOrd="0" destOrd="0" presId="urn:microsoft.com/office/officeart/2005/8/layout/hList7"/>
    <dgm:cxn modelId="{749D92C7-2132-4313-A38F-C6382AA05B84}" type="presOf" srcId="{6DC6E53E-1980-4993-BE44-1CFD1BAD997F}" destId="{7238F67D-00F5-45EA-A46F-2DD930458908}" srcOrd="0" destOrd="0" presId="urn:microsoft.com/office/officeart/2005/8/layout/hList7"/>
    <dgm:cxn modelId="{83325BDF-57E9-45E4-A192-74E82A276FBB}" srcId="{6DC6E53E-1980-4993-BE44-1CFD1BAD997F}" destId="{8107A2AF-BD49-459A-A66E-D30B103687F6}" srcOrd="0" destOrd="0" parTransId="{326C5E84-3B21-4113-9FF2-2959B7F04F5A}" sibTransId="{029665D8-E916-4C1C-839F-913F423F57B4}"/>
    <dgm:cxn modelId="{FBBC67DF-310D-4B9A-8A30-87B557861039}" type="presOf" srcId="{170DDBCC-90DA-401B-AB51-22132E080EDC}" destId="{323FD83D-7308-40AA-8D14-A1D555B8E7E6}" srcOrd="0" destOrd="0" presId="urn:microsoft.com/office/officeart/2005/8/layout/hList7"/>
    <dgm:cxn modelId="{E4362AF5-292B-4073-9301-A17C3BF52E73}" srcId="{6DC6E53E-1980-4993-BE44-1CFD1BAD997F}" destId="{2E62D33C-4DE2-43BC-B783-35B2A98BC754}" srcOrd="3" destOrd="0" parTransId="{B48EBC43-0BA6-412B-8264-30594FA3EF1E}" sibTransId="{527FA5C6-40C5-440E-8930-A3E6012D0629}"/>
    <dgm:cxn modelId="{B622CFF8-388C-4830-A342-C67F42397AB3}" type="presOf" srcId="{029665D8-E916-4C1C-839F-913F423F57B4}" destId="{5598DCCD-4FF0-4F4A-92EC-589BD5D039D5}" srcOrd="0" destOrd="0" presId="urn:microsoft.com/office/officeart/2005/8/layout/hList7"/>
    <dgm:cxn modelId="{D5FDFD96-2325-4D36-B851-35A0E68ACA56}" type="presParOf" srcId="{7238F67D-00F5-45EA-A46F-2DD930458908}" destId="{A0C6187F-FD21-4CB1-BA35-DC7CAFF0ADB1}" srcOrd="0" destOrd="0" presId="urn:microsoft.com/office/officeart/2005/8/layout/hList7"/>
    <dgm:cxn modelId="{CA139B2F-7827-41EB-ACB1-C4B72FFF1AF8}" type="presParOf" srcId="{7238F67D-00F5-45EA-A46F-2DD930458908}" destId="{787572D8-06C5-4282-9E6D-35E21F824981}" srcOrd="1" destOrd="0" presId="urn:microsoft.com/office/officeart/2005/8/layout/hList7"/>
    <dgm:cxn modelId="{ADF4B11C-590E-46B5-B741-D5482A7660A4}" type="presParOf" srcId="{787572D8-06C5-4282-9E6D-35E21F824981}" destId="{C0D71E32-C05B-4E99-A850-FCD7AF60A6E1}" srcOrd="0" destOrd="0" presId="urn:microsoft.com/office/officeart/2005/8/layout/hList7"/>
    <dgm:cxn modelId="{36C9BCC1-B3AE-4021-ABD6-20D0B02489AA}" type="presParOf" srcId="{C0D71E32-C05B-4E99-A850-FCD7AF60A6E1}" destId="{838A4BEB-636E-402B-9FDF-80DE06AC256C}" srcOrd="0" destOrd="0" presId="urn:microsoft.com/office/officeart/2005/8/layout/hList7"/>
    <dgm:cxn modelId="{FBC0F3A2-5DBB-4703-95BD-C88C8BC5CCE2}" type="presParOf" srcId="{C0D71E32-C05B-4E99-A850-FCD7AF60A6E1}" destId="{CE751F49-80FB-4697-AD4E-4E84D135A3A2}" srcOrd="1" destOrd="0" presId="urn:microsoft.com/office/officeart/2005/8/layout/hList7"/>
    <dgm:cxn modelId="{DD3873C4-A490-4059-8216-CE0EAC49CA08}" type="presParOf" srcId="{C0D71E32-C05B-4E99-A850-FCD7AF60A6E1}" destId="{5D822D7E-6D74-46B2-8160-B0FF9939C3B6}" srcOrd="2" destOrd="0" presId="urn:microsoft.com/office/officeart/2005/8/layout/hList7"/>
    <dgm:cxn modelId="{DD85A054-D899-4139-818B-26F87C6BA4B4}" type="presParOf" srcId="{C0D71E32-C05B-4E99-A850-FCD7AF60A6E1}" destId="{96E8B6B9-B664-40BF-93F2-EC3DC631721B}" srcOrd="3" destOrd="0" presId="urn:microsoft.com/office/officeart/2005/8/layout/hList7"/>
    <dgm:cxn modelId="{EAB90248-7C2A-4CDE-97FC-46324C41EDFE}" type="presParOf" srcId="{787572D8-06C5-4282-9E6D-35E21F824981}" destId="{5598DCCD-4FF0-4F4A-92EC-589BD5D039D5}" srcOrd="1" destOrd="0" presId="urn:microsoft.com/office/officeart/2005/8/layout/hList7"/>
    <dgm:cxn modelId="{4BEFB6BA-6112-411F-B7F4-3F4113488CF4}" type="presParOf" srcId="{787572D8-06C5-4282-9E6D-35E21F824981}" destId="{7BC6A468-6BFB-4776-A93E-4C7D7025F317}" srcOrd="2" destOrd="0" presId="urn:microsoft.com/office/officeart/2005/8/layout/hList7"/>
    <dgm:cxn modelId="{AF816BA9-50DA-4C5F-BC12-FAE6F9B5E244}" type="presParOf" srcId="{7BC6A468-6BFB-4776-A93E-4C7D7025F317}" destId="{96F53E44-ABC3-4ADA-BC0D-F132508E367E}" srcOrd="0" destOrd="0" presId="urn:microsoft.com/office/officeart/2005/8/layout/hList7"/>
    <dgm:cxn modelId="{C37E35F1-79A4-4306-B6EA-957F66635B43}" type="presParOf" srcId="{7BC6A468-6BFB-4776-A93E-4C7D7025F317}" destId="{42605AE5-7D37-4D50-8C0C-1A93430A482A}" srcOrd="1" destOrd="0" presId="urn:microsoft.com/office/officeart/2005/8/layout/hList7"/>
    <dgm:cxn modelId="{E52CFF03-2942-4E60-90BB-A9DB526D066A}" type="presParOf" srcId="{7BC6A468-6BFB-4776-A93E-4C7D7025F317}" destId="{83855491-D787-4E65-91BC-3B5F706D918E}" srcOrd="2" destOrd="0" presId="urn:microsoft.com/office/officeart/2005/8/layout/hList7"/>
    <dgm:cxn modelId="{661A40CC-4786-4E82-978A-2E74665EA586}" type="presParOf" srcId="{7BC6A468-6BFB-4776-A93E-4C7D7025F317}" destId="{6A901719-1558-426C-B719-C9CF84EC00BC}" srcOrd="3" destOrd="0" presId="urn:microsoft.com/office/officeart/2005/8/layout/hList7"/>
    <dgm:cxn modelId="{34C15219-A060-4B4B-87D4-60DCA390CD91}" type="presParOf" srcId="{787572D8-06C5-4282-9E6D-35E21F824981}" destId="{CF6BB2D1-A172-474E-AD8D-EBA2CC65626C}" srcOrd="3" destOrd="0" presId="urn:microsoft.com/office/officeart/2005/8/layout/hList7"/>
    <dgm:cxn modelId="{8AE04377-A5CA-45B2-A41A-B26EEF29C83F}" type="presParOf" srcId="{787572D8-06C5-4282-9E6D-35E21F824981}" destId="{F1820917-C736-4749-9EE3-6FFB05336D26}" srcOrd="4" destOrd="0" presId="urn:microsoft.com/office/officeart/2005/8/layout/hList7"/>
    <dgm:cxn modelId="{05F609E6-616D-472E-B1B2-EAD91B15CE69}" type="presParOf" srcId="{F1820917-C736-4749-9EE3-6FFB05336D26}" destId="{323FD83D-7308-40AA-8D14-A1D555B8E7E6}" srcOrd="0" destOrd="0" presId="urn:microsoft.com/office/officeart/2005/8/layout/hList7"/>
    <dgm:cxn modelId="{46538868-1DC8-4CDE-B03A-CAA39DFA7EB7}" type="presParOf" srcId="{F1820917-C736-4749-9EE3-6FFB05336D26}" destId="{D9E346BE-EC6C-4C74-9D7F-E41DC4B6CF80}" srcOrd="1" destOrd="0" presId="urn:microsoft.com/office/officeart/2005/8/layout/hList7"/>
    <dgm:cxn modelId="{35799BF1-0F52-44C1-B16D-874555F9A5E3}" type="presParOf" srcId="{F1820917-C736-4749-9EE3-6FFB05336D26}" destId="{EB323123-63D9-4CD7-ADF4-AAE0F7A35CD2}" srcOrd="2" destOrd="0" presId="urn:microsoft.com/office/officeart/2005/8/layout/hList7"/>
    <dgm:cxn modelId="{FFE9DADB-A3C5-4CE3-877B-F924217ABD67}" type="presParOf" srcId="{F1820917-C736-4749-9EE3-6FFB05336D26}" destId="{DE59D48E-FA78-450E-9590-F887809D24C2}" srcOrd="3" destOrd="0" presId="urn:microsoft.com/office/officeart/2005/8/layout/hList7"/>
    <dgm:cxn modelId="{FC2339BF-D992-464C-8D59-B278A224C74B}" type="presParOf" srcId="{787572D8-06C5-4282-9E6D-35E21F824981}" destId="{260C90DF-DDD6-44A0-AD1B-0B4AA0F98045}" srcOrd="5" destOrd="0" presId="urn:microsoft.com/office/officeart/2005/8/layout/hList7"/>
    <dgm:cxn modelId="{8ABD18AC-C68D-46FA-9CBB-4FB7E1524995}" type="presParOf" srcId="{787572D8-06C5-4282-9E6D-35E21F824981}" destId="{FF36AC06-CE28-422B-B2C4-77C75147B8BE}" srcOrd="6" destOrd="0" presId="urn:microsoft.com/office/officeart/2005/8/layout/hList7"/>
    <dgm:cxn modelId="{F5D08DC0-7FF4-4EDA-9C6C-645888B1A4A3}" type="presParOf" srcId="{FF36AC06-CE28-422B-B2C4-77C75147B8BE}" destId="{AB83F3C1-D251-4ABC-8CEE-F7F08A931676}" srcOrd="0" destOrd="0" presId="urn:microsoft.com/office/officeart/2005/8/layout/hList7"/>
    <dgm:cxn modelId="{98CCB6C7-5315-43F3-A391-487930029642}" type="presParOf" srcId="{FF36AC06-CE28-422B-B2C4-77C75147B8BE}" destId="{32DF6B73-1CC9-4EE0-8ECF-3F16A9603F08}" srcOrd="1" destOrd="0" presId="urn:microsoft.com/office/officeart/2005/8/layout/hList7"/>
    <dgm:cxn modelId="{FCBC8BEB-EC6E-417C-A671-E5B95956EE97}" type="presParOf" srcId="{FF36AC06-CE28-422B-B2C4-77C75147B8BE}" destId="{403A7F93-2120-4F31-A075-EF6A18BD4FE4}" srcOrd="2" destOrd="0" presId="urn:microsoft.com/office/officeart/2005/8/layout/hList7"/>
    <dgm:cxn modelId="{D80D1C96-BD56-491F-842E-17FFD9C5A60E}" type="presParOf" srcId="{FF36AC06-CE28-422B-B2C4-77C75147B8BE}" destId="{15BFDDD9-4E3A-47B9-9D29-4FCC423AF1C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C6E53E-1980-4993-BE44-1CFD1BAD997F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8107A2AF-BD49-459A-A66E-D30B103687F6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RPJMD</a:t>
          </a:r>
          <a:endParaRPr lang="en-ID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326C5E84-3B21-4113-9FF2-2959B7F04F5A}" type="parTrans" cxnId="{83325BDF-57E9-45E4-A192-74E82A276FBB}">
      <dgm:prSet/>
      <dgm:spPr/>
      <dgm:t>
        <a:bodyPr/>
        <a:lstStyle/>
        <a:p>
          <a:endParaRPr lang="en-ID"/>
        </a:p>
      </dgm:t>
    </dgm:pt>
    <dgm:pt modelId="{029665D8-E916-4C1C-839F-913F423F57B4}" type="sibTrans" cxnId="{83325BDF-57E9-45E4-A192-74E82A276FBB}">
      <dgm:prSet/>
      <dgm:spPr/>
      <dgm:t>
        <a:bodyPr/>
        <a:lstStyle/>
        <a:p>
          <a:endParaRPr lang="en-ID"/>
        </a:p>
      </dgm:t>
    </dgm:pt>
    <dgm:pt modelId="{C9DE83D7-A858-4458-B0D2-A647F0CF085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chemeClr val="accent1">
                  <a:lumMod val="40000"/>
                  <a:lumOff val="60000"/>
                </a:schemeClr>
              </a:solidFill>
            </a:rPr>
            <a:t>RKPD</a:t>
          </a:r>
          <a:endParaRPr lang="en-ID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421FBEC1-95CD-4C2E-84AA-27659E59F375}" type="parTrans" cxnId="{D982373A-51D7-419F-94C0-15146F19BF14}">
      <dgm:prSet/>
      <dgm:spPr/>
      <dgm:t>
        <a:bodyPr/>
        <a:lstStyle/>
        <a:p>
          <a:endParaRPr lang="en-ID"/>
        </a:p>
      </dgm:t>
    </dgm:pt>
    <dgm:pt modelId="{06243D5D-247B-410E-B8B2-B1A3AB0E6E0C}" type="sibTrans" cxnId="{D982373A-51D7-419F-94C0-15146F19BF14}">
      <dgm:prSet/>
      <dgm:spPr/>
      <dgm:t>
        <a:bodyPr/>
        <a:lstStyle/>
        <a:p>
          <a:endParaRPr lang="en-ID"/>
        </a:p>
      </dgm:t>
    </dgm:pt>
    <dgm:pt modelId="{170DDBCC-90DA-401B-AB51-22132E080EDC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>
              <a:solidFill>
                <a:schemeClr val="accent2">
                  <a:lumMod val="40000"/>
                  <a:lumOff val="60000"/>
                </a:schemeClr>
              </a:solidFill>
            </a:rPr>
            <a:t>KUA-PPAS</a:t>
          </a:r>
          <a:endParaRPr lang="en-ID" dirty="0">
            <a:solidFill>
              <a:schemeClr val="accent2">
                <a:lumMod val="40000"/>
                <a:lumOff val="60000"/>
              </a:schemeClr>
            </a:solidFill>
          </a:endParaRPr>
        </a:p>
      </dgm:t>
    </dgm:pt>
    <dgm:pt modelId="{6652561A-D31B-4D14-9A27-977B1045F6EB}" type="parTrans" cxnId="{F8164C6C-11B5-4D2F-9574-F3C86FC08BE0}">
      <dgm:prSet/>
      <dgm:spPr/>
      <dgm:t>
        <a:bodyPr/>
        <a:lstStyle/>
        <a:p>
          <a:endParaRPr lang="en-ID"/>
        </a:p>
      </dgm:t>
    </dgm:pt>
    <dgm:pt modelId="{D0202779-08ED-4583-9274-B1665265141F}" type="sibTrans" cxnId="{F8164C6C-11B5-4D2F-9574-F3C86FC08BE0}">
      <dgm:prSet/>
      <dgm:spPr/>
      <dgm:t>
        <a:bodyPr/>
        <a:lstStyle/>
        <a:p>
          <a:endParaRPr lang="en-ID"/>
        </a:p>
      </dgm:t>
    </dgm:pt>
    <dgm:pt modelId="{2E62D33C-4DE2-43BC-B783-35B2A98BC754}">
      <dgm:prSet custT="1"/>
      <dgm:spPr>
        <a:solidFill>
          <a:srgbClr val="EC7016">
            <a:lumMod val="40000"/>
            <a:lumOff val="6000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184912" tIns="184912" rIns="184912" bIns="184912" numCol="1" spcCol="1270" anchor="ctr" anchorCtr="0"/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prstClr val="white"/>
              </a:solidFill>
              <a:latin typeface="Franklin Gothic Book" panose="020F0502020204030204"/>
              <a:ea typeface="+mn-ea"/>
              <a:cs typeface="+mn-cs"/>
            </a:rPr>
            <a:t>APBD</a:t>
          </a:r>
          <a:endParaRPr lang="en-ID" sz="2600" kern="1200" dirty="0">
            <a:solidFill>
              <a:prstClr val="white"/>
            </a:solidFill>
            <a:latin typeface="Franklin Gothic Book" panose="020F0502020204030204"/>
            <a:ea typeface="+mn-ea"/>
            <a:cs typeface="+mn-cs"/>
          </a:endParaRPr>
        </a:p>
      </dgm:t>
    </dgm:pt>
    <dgm:pt modelId="{B48EBC43-0BA6-412B-8264-30594FA3EF1E}" type="parTrans" cxnId="{E4362AF5-292B-4073-9301-A17C3BF52E73}">
      <dgm:prSet/>
      <dgm:spPr/>
      <dgm:t>
        <a:bodyPr/>
        <a:lstStyle/>
        <a:p>
          <a:endParaRPr lang="en-ID"/>
        </a:p>
      </dgm:t>
    </dgm:pt>
    <dgm:pt modelId="{527FA5C6-40C5-440E-8930-A3E6012D0629}" type="sibTrans" cxnId="{E4362AF5-292B-4073-9301-A17C3BF52E73}">
      <dgm:prSet/>
      <dgm:spPr/>
      <dgm:t>
        <a:bodyPr/>
        <a:lstStyle/>
        <a:p>
          <a:endParaRPr lang="en-ID"/>
        </a:p>
      </dgm:t>
    </dgm:pt>
    <dgm:pt modelId="{7238F67D-00F5-45EA-A46F-2DD930458908}" type="pres">
      <dgm:prSet presAssocID="{6DC6E53E-1980-4993-BE44-1CFD1BAD997F}" presName="Name0" presStyleCnt="0">
        <dgm:presLayoutVars>
          <dgm:dir/>
          <dgm:resizeHandles val="exact"/>
        </dgm:presLayoutVars>
      </dgm:prSet>
      <dgm:spPr/>
    </dgm:pt>
    <dgm:pt modelId="{A0C6187F-FD21-4CB1-BA35-DC7CAFF0ADB1}" type="pres">
      <dgm:prSet presAssocID="{6DC6E53E-1980-4993-BE44-1CFD1BAD997F}" presName="fgShape" presStyleLbl="fgShp" presStyleIdx="0" presStyleCnt="1" custLinFactNeighborX="-97" custLinFactNeighborY="50308"/>
      <dgm:spPr/>
    </dgm:pt>
    <dgm:pt modelId="{787572D8-06C5-4282-9E6D-35E21F824981}" type="pres">
      <dgm:prSet presAssocID="{6DC6E53E-1980-4993-BE44-1CFD1BAD997F}" presName="linComp" presStyleCnt="0"/>
      <dgm:spPr/>
    </dgm:pt>
    <dgm:pt modelId="{C0D71E32-C05B-4E99-A850-FCD7AF60A6E1}" type="pres">
      <dgm:prSet presAssocID="{8107A2AF-BD49-459A-A66E-D30B103687F6}" presName="compNode" presStyleCnt="0"/>
      <dgm:spPr/>
    </dgm:pt>
    <dgm:pt modelId="{838A4BEB-636E-402B-9FDF-80DE06AC256C}" type="pres">
      <dgm:prSet presAssocID="{8107A2AF-BD49-459A-A66E-D30B103687F6}" presName="bkgdShape" presStyleLbl="node1" presStyleIdx="0" presStyleCnt="4" custLinFactNeighborX="313"/>
      <dgm:spPr/>
    </dgm:pt>
    <dgm:pt modelId="{CE751F49-80FB-4697-AD4E-4E84D135A3A2}" type="pres">
      <dgm:prSet presAssocID="{8107A2AF-BD49-459A-A66E-D30B103687F6}" presName="nodeTx" presStyleLbl="node1" presStyleIdx="0" presStyleCnt="4">
        <dgm:presLayoutVars>
          <dgm:bulletEnabled val="1"/>
        </dgm:presLayoutVars>
      </dgm:prSet>
      <dgm:spPr/>
    </dgm:pt>
    <dgm:pt modelId="{5D822D7E-6D74-46B2-8160-B0FF9939C3B6}" type="pres">
      <dgm:prSet presAssocID="{8107A2AF-BD49-459A-A66E-D30B103687F6}" presName="invisiNode" presStyleLbl="node1" presStyleIdx="0" presStyleCnt="4"/>
      <dgm:spPr/>
    </dgm:pt>
    <dgm:pt modelId="{96E8B6B9-B664-40BF-93F2-EC3DC631721B}" type="pres">
      <dgm:prSet presAssocID="{8107A2AF-BD49-459A-A66E-D30B103687F6}" presName="imagNode" presStyleLbl="fgImgPlace1" presStyleIdx="0" presStyleCnt="4"/>
      <dgm:spPr>
        <a:solidFill>
          <a:schemeClr val="accent2">
            <a:lumMod val="75000"/>
          </a:schemeClr>
        </a:solidFill>
      </dgm:spPr>
    </dgm:pt>
    <dgm:pt modelId="{5598DCCD-4FF0-4F4A-92EC-589BD5D039D5}" type="pres">
      <dgm:prSet presAssocID="{029665D8-E916-4C1C-839F-913F423F57B4}" presName="sibTrans" presStyleLbl="sibTrans2D1" presStyleIdx="0" presStyleCnt="0"/>
      <dgm:spPr/>
    </dgm:pt>
    <dgm:pt modelId="{7BC6A468-6BFB-4776-A93E-4C7D7025F317}" type="pres">
      <dgm:prSet presAssocID="{C9DE83D7-A858-4458-B0D2-A647F0CF0855}" presName="compNode" presStyleCnt="0"/>
      <dgm:spPr/>
    </dgm:pt>
    <dgm:pt modelId="{96F53E44-ABC3-4ADA-BC0D-F132508E367E}" type="pres">
      <dgm:prSet presAssocID="{C9DE83D7-A858-4458-B0D2-A647F0CF0855}" presName="bkgdShape" presStyleLbl="node1" presStyleIdx="1" presStyleCnt="4"/>
      <dgm:spPr/>
    </dgm:pt>
    <dgm:pt modelId="{42605AE5-7D37-4D50-8C0C-1A93430A482A}" type="pres">
      <dgm:prSet presAssocID="{C9DE83D7-A858-4458-B0D2-A647F0CF0855}" presName="nodeTx" presStyleLbl="node1" presStyleIdx="1" presStyleCnt="4">
        <dgm:presLayoutVars>
          <dgm:bulletEnabled val="1"/>
        </dgm:presLayoutVars>
      </dgm:prSet>
      <dgm:spPr/>
    </dgm:pt>
    <dgm:pt modelId="{83855491-D787-4E65-91BC-3B5F706D918E}" type="pres">
      <dgm:prSet presAssocID="{C9DE83D7-A858-4458-B0D2-A647F0CF0855}" presName="invisiNode" presStyleLbl="node1" presStyleIdx="1" presStyleCnt="4"/>
      <dgm:spPr/>
    </dgm:pt>
    <dgm:pt modelId="{6A901719-1558-426C-B719-C9CF84EC00BC}" type="pres">
      <dgm:prSet presAssocID="{C9DE83D7-A858-4458-B0D2-A647F0CF0855}" presName="imagNode" presStyleLbl="fgImgPlace1" presStyleIdx="1" presStyleCnt="4"/>
      <dgm:spPr>
        <a:solidFill>
          <a:schemeClr val="accent2">
            <a:lumMod val="75000"/>
          </a:schemeClr>
        </a:solidFill>
      </dgm:spPr>
    </dgm:pt>
    <dgm:pt modelId="{CF6BB2D1-A172-474E-AD8D-EBA2CC65626C}" type="pres">
      <dgm:prSet presAssocID="{06243D5D-247B-410E-B8B2-B1A3AB0E6E0C}" presName="sibTrans" presStyleLbl="sibTrans2D1" presStyleIdx="0" presStyleCnt="0"/>
      <dgm:spPr/>
    </dgm:pt>
    <dgm:pt modelId="{F1820917-C736-4749-9EE3-6FFB05336D26}" type="pres">
      <dgm:prSet presAssocID="{170DDBCC-90DA-401B-AB51-22132E080EDC}" presName="compNode" presStyleCnt="0"/>
      <dgm:spPr/>
    </dgm:pt>
    <dgm:pt modelId="{323FD83D-7308-40AA-8D14-A1D555B8E7E6}" type="pres">
      <dgm:prSet presAssocID="{170DDBCC-90DA-401B-AB51-22132E080EDC}" presName="bkgdShape" presStyleLbl="node1" presStyleIdx="2" presStyleCnt="4" custLinFactNeighborX="-770" custLinFactNeighborY="-3972"/>
      <dgm:spPr/>
    </dgm:pt>
    <dgm:pt modelId="{D9E346BE-EC6C-4C74-9D7F-E41DC4B6CF80}" type="pres">
      <dgm:prSet presAssocID="{170DDBCC-90DA-401B-AB51-22132E080EDC}" presName="nodeTx" presStyleLbl="node1" presStyleIdx="2" presStyleCnt="4">
        <dgm:presLayoutVars>
          <dgm:bulletEnabled val="1"/>
        </dgm:presLayoutVars>
      </dgm:prSet>
      <dgm:spPr/>
    </dgm:pt>
    <dgm:pt modelId="{EB323123-63D9-4CD7-ADF4-AAE0F7A35CD2}" type="pres">
      <dgm:prSet presAssocID="{170DDBCC-90DA-401B-AB51-22132E080EDC}" presName="invisiNode" presStyleLbl="node1" presStyleIdx="2" presStyleCnt="4"/>
      <dgm:spPr/>
    </dgm:pt>
    <dgm:pt modelId="{DE59D48E-FA78-450E-9590-F887809D24C2}" type="pres">
      <dgm:prSet presAssocID="{170DDBCC-90DA-401B-AB51-22132E080EDC}" presName="imagNode" presStyleLbl="fgImgPlace1" presStyleIdx="2" presStyleCnt="4"/>
      <dgm:spPr>
        <a:solidFill>
          <a:schemeClr val="accent2">
            <a:lumMod val="75000"/>
          </a:schemeClr>
        </a:solidFill>
      </dgm:spPr>
    </dgm:pt>
    <dgm:pt modelId="{260C90DF-DDD6-44A0-AD1B-0B4AA0F98045}" type="pres">
      <dgm:prSet presAssocID="{D0202779-08ED-4583-9274-B1665265141F}" presName="sibTrans" presStyleLbl="sibTrans2D1" presStyleIdx="0" presStyleCnt="0"/>
      <dgm:spPr/>
    </dgm:pt>
    <dgm:pt modelId="{FF36AC06-CE28-422B-B2C4-77C75147B8BE}" type="pres">
      <dgm:prSet presAssocID="{2E62D33C-4DE2-43BC-B783-35B2A98BC754}" presName="compNode" presStyleCnt="0"/>
      <dgm:spPr/>
    </dgm:pt>
    <dgm:pt modelId="{AB83F3C1-D251-4ABC-8CEE-F7F08A931676}" type="pres">
      <dgm:prSet presAssocID="{2E62D33C-4DE2-43BC-B783-35B2A98BC754}" presName="bkgdShape" presStyleLbl="node1" presStyleIdx="3" presStyleCnt="4" custLinFactNeighborX="992"/>
      <dgm:spPr>
        <a:xfrm>
          <a:off x="5586182" y="0"/>
          <a:ext cx="1806710" cy="2220966"/>
        </a:xfrm>
        <a:prstGeom prst="roundRect">
          <a:avLst>
            <a:gd name="adj" fmla="val 10000"/>
          </a:avLst>
        </a:prstGeom>
      </dgm:spPr>
    </dgm:pt>
    <dgm:pt modelId="{32DF6B73-1CC9-4EE0-8ECF-3F16A9603F08}" type="pres">
      <dgm:prSet presAssocID="{2E62D33C-4DE2-43BC-B783-35B2A98BC754}" presName="nodeTx" presStyleLbl="node1" presStyleIdx="3" presStyleCnt="4">
        <dgm:presLayoutVars>
          <dgm:bulletEnabled val="1"/>
        </dgm:presLayoutVars>
      </dgm:prSet>
      <dgm:spPr/>
    </dgm:pt>
    <dgm:pt modelId="{403A7F93-2120-4F31-A075-EF6A18BD4FE4}" type="pres">
      <dgm:prSet presAssocID="{2E62D33C-4DE2-43BC-B783-35B2A98BC754}" presName="invisiNode" presStyleLbl="node1" presStyleIdx="3" presStyleCnt="4"/>
      <dgm:spPr/>
    </dgm:pt>
    <dgm:pt modelId="{15BFDDD9-4E3A-47B9-9D29-4FCC423AF1CB}" type="pres">
      <dgm:prSet presAssocID="{2E62D33C-4DE2-43BC-B783-35B2A98BC754}" presName="imagNode" presStyleLbl="fgImgPlace1" presStyleIdx="3" presStyleCnt="4"/>
      <dgm:spPr>
        <a:solidFill>
          <a:schemeClr val="accent2">
            <a:lumMod val="75000"/>
          </a:schemeClr>
        </a:solidFill>
      </dgm:spPr>
    </dgm:pt>
  </dgm:ptLst>
  <dgm:cxnLst>
    <dgm:cxn modelId="{B4708F17-D197-4BC9-8302-A10A2E47B441}" type="presOf" srcId="{170DDBCC-90DA-401B-AB51-22132E080EDC}" destId="{D9E346BE-EC6C-4C74-9D7F-E41DC4B6CF80}" srcOrd="1" destOrd="0" presId="urn:microsoft.com/office/officeart/2005/8/layout/hList7"/>
    <dgm:cxn modelId="{63A35E39-B4B7-4F78-B1BF-07088CF6A081}" type="presOf" srcId="{2E62D33C-4DE2-43BC-B783-35B2A98BC754}" destId="{32DF6B73-1CC9-4EE0-8ECF-3F16A9603F08}" srcOrd="1" destOrd="0" presId="urn:microsoft.com/office/officeart/2005/8/layout/hList7"/>
    <dgm:cxn modelId="{D982373A-51D7-419F-94C0-15146F19BF14}" srcId="{6DC6E53E-1980-4993-BE44-1CFD1BAD997F}" destId="{C9DE83D7-A858-4458-B0D2-A647F0CF0855}" srcOrd="1" destOrd="0" parTransId="{421FBEC1-95CD-4C2E-84AA-27659E59F375}" sibTransId="{06243D5D-247B-410E-B8B2-B1A3AB0E6E0C}"/>
    <dgm:cxn modelId="{86AD2545-4E5A-42C3-B38A-C78228621995}" type="presOf" srcId="{2E62D33C-4DE2-43BC-B783-35B2A98BC754}" destId="{AB83F3C1-D251-4ABC-8CEE-F7F08A931676}" srcOrd="0" destOrd="0" presId="urn:microsoft.com/office/officeart/2005/8/layout/hList7"/>
    <dgm:cxn modelId="{78523868-7C71-4F8C-9562-C05A85AE1811}" type="presOf" srcId="{C9DE83D7-A858-4458-B0D2-A647F0CF0855}" destId="{42605AE5-7D37-4D50-8C0C-1A93430A482A}" srcOrd="1" destOrd="0" presId="urn:microsoft.com/office/officeart/2005/8/layout/hList7"/>
    <dgm:cxn modelId="{1391284C-6B12-44DC-AD33-412890D4130C}" type="presOf" srcId="{8107A2AF-BD49-459A-A66E-D30B103687F6}" destId="{838A4BEB-636E-402B-9FDF-80DE06AC256C}" srcOrd="0" destOrd="0" presId="urn:microsoft.com/office/officeart/2005/8/layout/hList7"/>
    <dgm:cxn modelId="{F8164C6C-11B5-4D2F-9574-F3C86FC08BE0}" srcId="{6DC6E53E-1980-4993-BE44-1CFD1BAD997F}" destId="{170DDBCC-90DA-401B-AB51-22132E080EDC}" srcOrd="2" destOrd="0" parTransId="{6652561A-D31B-4D14-9A27-977B1045F6EB}" sibTransId="{D0202779-08ED-4583-9274-B1665265141F}"/>
    <dgm:cxn modelId="{4B2FB87E-4B7D-4081-9CC6-EBC220131E1D}" type="presOf" srcId="{D0202779-08ED-4583-9274-B1665265141F}" destId="{260C90DF-DDD6-44A0-AD1B-0B4AA0F98045}" srcOrd="0" destOrd="0" presId="urn:microsoft.com/office/officeart/2005/8/layout/hList7"/>
    <dgm:cxn modelId="{39923685-43C9-462F-9FB6-40D30FC350A4}" type="presOf" srcId="{8107A2AF-BD49-459A-A66E-D30B103687F6}" destId="{CE751F49-80FB-4697-AD4E-4E84D135A3A2}" srcOrd="1" destOrd="0" presId="urn:microsoft.com/office/officeart/2005/8/layout/hList7"/>
    <dgm:cxn modelId="{934A7F88-9E0F-4723-B0CE-AB578FFCC7BE}" type="presOf" srcId="{C9DE83D7-A858-4458-B0D2-A647F0CF0855}" destId="{96F53E44-ABC3-4ADA-BC0D-F132508E367E}" srcOrd="0" destOrd="0" presId="urn:microsoft.com/office/officeart/2005/8/layout/hList7"/>
    <dgm:cxn modelId="{A3E4D0A0-9B61-421A-B49D-712673A92586}" type="presOf" srcId="{06243D5D-247B-410E-B8B2-B1A3AB0E6E0C}" destId="{CF6BB2D1-A172-474E-AD8D-EBA2CC65626C}" srcOrd="0" destOrd="0" presId="urn:microsoft.com/office/officeart/2005/8/layout/hList7"/>
    <dgm:cxn modelId="{749D92C7-2132-4313-A38F-C6382AA05B84}" type="presOf" srcId="{6DC6E53E-1980-4993-BE44-1CFD1BAD997F}" destId="{7238F67D-00F5-45EA-A46F-2DD930458908}" srcOrd="0" destOrd="0" presId="urn:microsoft.com/office/officeart/2005/8/layout/hList7"/>
    <dgm:cxn modelId="{83325BDF-57E9-45E4-A192-74E82A276FBB}" srcId="{6DC6E53E-1980-4993-BE44-1CFD1BAD997F}" destId="{8107A2AF-BD49-459A-A66E-D30B103687F6}" srcOrd="0" destOrd="0" parTransId="{326C5E84-3B21-4113-9FF2-2959B7F04F5A}" sibTransId="{029665D8-E916-4C1C-839F-913F423F57B4}"/>
    <dgm:cxn modelId="{FBBC67DF-310D-4B9A-8A30-87B557861039}" type="presOf" srcId="{170DDBCC-90DA-401B-AB51-22132E080EDC}" destId="{323FD83D-7308-40AA-8D14-A1D555B8E7E6}" srcOrd="0" destOrd="0" presId="urn:microsoft.com/office/officeart/2005/8/layout/hList7"/>
    <dgm:cxn modelId="{E4362AF5-292B-4073-9301-A17C3BF52E73}" srcId="{6DC6E53E-1980-4993-BE44-1CFD1BAD997F}" destId="{2E62D33C-4DE2-43BC-B783-35B2A98BC754}" srcOrd="3" destOrd="0" parTransId="{B48EBC43-0BA6-412B-8264-30594FA3EF1E}" sibTransId="{527FA5C6-40C5-440E-8930-A3E6012D0629}"/>
    <dgm:cxn modelId="{B622CFF8-388C-4830-A342-C67F42397AB3}" type="presOf" srcId="{029665D8-E916-4C1C-839F-913F423F57B4}" destId="{5598DCCD-4FF0-4F4A-92EC-589BD5D039D5}" srcOrd="0" destOrd="0" presId="urn:microsoft.com/office/officeart/2005/8/layout/hList7"/>
    <dgm:cxn modelId="{D5FDFD96-2325-4D36-B851-35A0E68ACA56}" type="presParOf" srcId="{7238F67D-00F5-45EA-A46F-2DD930458908}" destId="{A0C6187F-FD21-4CB1-BA35-DC7CAFF0ADB1}" srcOrd="0" destOrd="0" presId="urn:microsoft.com/office/officeart/2005/8/layout/hList7"/>
    <dgm:cxn modelId="{CA139B2F-7827-41EB-ACB1-C4B72FFF1AF8}" type="presParOf" srcId="{7238F67D-00F5-45EA-A46F-2DD930458908}" destId="{787572D8-06C5-4282-9E6D-35E21F824981}" srcOrd="1" destOrd="0" presId="urn:microsoft.com/office/officeart/2005/8/layout/hList7"/>
    <dgm:cxn modelId="{ADF4B11C-590E-46B5-B741-D5482A7660A4}" type="presParOf" srcId="{787572D8-06C5-4282-9E6D-35E21F824981}" destId="{C0D71E32-C05B-4E99-A850-FCD7AF60A6E1}" srcOrd="0" destOrd="0" presId="urn:microsoft.com/office/officeart/2005/8/layout/hList7"/>
    <dgm:cxn modelId="{36C9BCC1-B3AE-4021-ABD6-20D0B02489AA}" type="presParOf" srcId="{C0D71E32-C05B-4E99-A850-FCD7AF60A6E1}" destId="{838A4BEB-636E-402B-9FDF-80DE06AC256C}" srcOrd="0" destOrd="0" presId="urn:microsoft.com/office/officeart/2005/8/layout/hList7"/>
    <dgm:cxn modelId="{FBC0F3A2-5DBB-4703-95BD-C88C8BC5CCE2}" type="presParOf" srcId="{C0D71E32-C05B-4E99-A850-FCD7AF60A6E1}" destId="{CE751F49-80FB-4697-AD4E-4E84D135A3A2}" srcOrd="1" destOrd="0" presId="urn:microsoft.com/office/officeart/2005/8/layout/hList7"/>
    <dgm:cxn modelId="{DD3873C4-A490-4059-8216-CE0EAC49CA08}" type="presParOf" srcId="{C0D71E32-C05B-4E99-A850-FCD7AF60A6E1}" destId="{5D822D7E-6D74-46B2-8160-B0FF9939C3B6}" srcOrd="2" destOrd="0" presId="urn:microsoft.com/office/officeart/2005/8/layout/hList7"/>
    <dgm:cxn modelId="{DD85A054-D899-4139-818B-26F87C6BA4B4}" type="presParOf" srcId="{C0D71E32-C05B-4E99-A850-FCD7AF60A6E1}" destId="{96E8B6B9-B664-40BF-93F2-EC3DC631721B}" srcOrd="3" destOrd="0" presId="urn:microsoft.com/office/officeart/2005/8/layout/hList7"/>
    <dgm:cxn modelId="{EAB90248-7C2A-4CDE-97FC-46324C41EDFE}" type="presParOf" srcId="{787572D8-06C5-4282-9E6D-35E21F824981}" destId="{5598DCCD-4FF0-4F4A-92EC-589BD5D039D5}" srcOrd="1" destOrd="0" presId="urn:microsoft.com/office/officeart/2005/8/layout/hList7"/>
    <dgm:cxn modelId="{4BEFB6BA-6112-411F-B7F4-3F4113488CF4}" type="presParOf" srcId="{787572D8-06C5-4282-9E6D-35E21F824981}" destId="{7BC6A468-6BFB-4776-A93E-4C7D7025F317}" srcOrd="2" destOrd="0" presId="urn:microsoft.com/office/officeart/2005/8/layout/hList7"/>
    <dgm:cxn modelId="{AF816BA9-50DA-4C5F-BC12-FAE6F9B5E244}" type="presParOf" srcId="{7BC6A468-6BFB-4776-A93E-4C7D7025F317}" destId="{96F53E44-ABC3-4ADA-BC0D-F132508E367E}" srcOrd="0" destOrd="0" presId="urn:microsoft.com/office/officeart/2005/8/layout/hList7"/>
    <dgm:cxn modelId="{C37E35F1-79A4-4306-B6EA-957F66635B43}" type="presParOf" srcId="{7BC6A468-6BFB-4776-A93E-4C7D7025F317}" destId="{42605AE5-7D37-4D50-8C0C-1A93430A482A}" srcOrd="1" destOrd="0" presId="urn:microsoft.com/office/officeart/2005/8/layout/hList7"/>
    <dgm:cxn modelId="{E52CFF03-2942-4E60-90BB-A9DB526D066A}" type="presParOf" srcId="{7BC6A468-6BFB-4776-A93E-4C7D7025F317}" destId="{83855491-D787-4E65-91BC-3B5F706D918E}" srcOrd="2" destOrd="0" presId="urn:microsoft.com/office/officeart/2005/8/layout/hList7"/>
    <dgm:cxn modelId="{661A40CC-4786-4E82-978A-2E74665EA586}" type="presParOf" srcId="{7BC6A468-6BFB-4776-A93E-4C7D7025F317}" destId="{6A901719-1558-426C-B719-C9CF84EC00BC}" srcOrd="3" destOrd="0" presId="urn:microsoft.com/office/officeart/2005/8/layout/hList7"/>
    <dgm:cxn modelId="{34C15219-A060-4B4B-87D4-60DCA390CD91}" type="presParOf" srcId="{787572D8-06C5-4282-9E6D-35E21F824981}" destId="{CF6BB2D1-A172-474E-AD8D-EBA2CC65626C}" srcOrd="3" destOrd="0" presId="urn:microsoft.com/office/officeart/2005/8/layout/hList7"/>
    <dgm:cxn modelId="{8AE04377-A5CA-45B2-A41A-B26EEF29C83F}" type="presParOf" srcId="{787572D8-06C5-4282-9E6D-35E21F824981}" destId="{F1820917-C736-4749-9EE3-6FFB05336D26}" srcOrd="4" destOrd="0" presId="urn:microsoft.com/office/officeart/2005/8/layout/hList7"/>
    <dgm:cxn modelId="{05F609E6-616D-472E-B1B2-EAD91B15CE69}" type="presParOf" srcId="{F1820917-C736-4749-9EE3-6FFB05336D26}" destId="{323FD83D-7308-40AA-8D14-A1D555B8E7E6}" srcOrd="0" destOrd="0" presId="urn:microsoft.com/office/officeart/2005/8/layout/hList7"/>
    <dgm:cxn modelId="{46538868-1DC8-4CDE-B03A-CAA39DFA7EB7}" type="presParOf" srcId="{F1820917-C736-4749-9EE3-6FFB05336D26}" destId="{D9E346BE-EC6C-4C74-9D7F-E41DC4B6CF80}" srcOrd="1" destOrd="0" presId="urn:microsoft.com/office/officeart/2005/8/layout/hList7"/>
    <dgm:cxn modelId="{35799BF1-0F52-44C1-B16D-874555F9A5E3}" type="presParOf" srcId="{F1820917-C736-4749-9EE3-6FFB05336D26}" destId="{EB323123-63D9-4CD7-ADF4-AAE0F7A35CD2}" srcOrd="2" destOrd="0" presId="urn:microsoft.com/office/officeart/2005/8/layout/hList7"/>
    <dgm:cxn modelId="{FFE9DADB-A3C5-4CE3-877B-F924217ABD67}" type="presParOf" srcId="{F1820917-C736-4749-9EE3-6FFB05336D26}" destId="{DE59D48E-FA78-450E-9590-F887809D24C2}" srcOrd="3" destOrd="0" presId="urn:microsoft.com/office/officeart/2005/8/layout/hList7"/>
    <dgm:cxn modelId="{FC2339BF-D992-464C-8D59-B278A224C74B}" type="presParOf" srcId="{787572D8-06C5-4282-9E6D-35E21F824981}" destId="{260C90DF-DDD6-44A0-AD1B-0B4AA0F98045}" srcOrd="5" destOrd="0" presId="urn:microsoft.com/office/officeart/2005/8/layout/hList7"/>
    <dgm:cxn modelId="{8ABD18AC-C68D-46FA-9CBB-4FB7E1524995}" type="presParOf" srcId="{787572D8-06C5-4282-9E6D-35E21F824981}" destId="{FF36AC06-CE28-422B-B2C4-77C75147B8BE}" srcOrd="6" destOrd="0" presId="urn:microsoft.com/office/officeart/2005/8/layout/hList7"/>
    <dgm:cxn modelId="{F5D08DC0-7FF4-4EDA-9C6C-645888B1A4A3}" type="presParOf" srcId="{FF36AC06-CE28-422B-B2C4-77C75147B8BE}" destId="{AB83F3C1-D251-4ABC-8CEE-F7F08A931676}" srcOrd="0" destOrd="0" presId="urn:microsoft.com/office/officeart/2005/8/layout/hList7"/>
    <dgm:cxn modelId="{98CCB6C7-5315-43F3-A391-487930029642}" type="presParOf" srcId="{FF36AC06-CE28-422B-B2C4-77C75147B8BE}" destId="{32DF6B73-1CC9-4EE0-8ECF-3F16A9603F08}" srcOrd="1" destOrd="0" presId="urn:microsoft.com/office/officeart/2005/8/layout/hList7"/>
    <dgm:cxn modelId="{FCBC8BEB-EC6E-417C-A671-E5B95956EE97}" type="presParOf" srcId="{FF36AC06-CE28-422B-B2C4-77C75147B8BE}" destId="{403A7F93-2120-4F31-A075-EF6A18BD4FE4}" srcOrd="2" destOrd="0" presId="urn:microsoft.com/office/officeart/2005/8/layout/hList7"/>
    <dgm:cxn modelId="{D80D1C96-BD56-491F-842E-17FFD9C5A60E}" type="presParOf" srcId="{FF36AC06-CE28-422B-B2C4-77C75147B8BE}" destId="{15BFDDD9-4E3A-47B9-9D29-4FCC423AF1C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BBD350-E069-49D6-B68B-148F7D74FD3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B6E2699C-F5A8-45A8-B5C1-7CE7C67FD9E5}">
      <dgm:prSet phldrT="[Text]"/>
      <dgm:spPr/>
      <dgm:t>
        <a:bodyPr/>
        <a:lstStyle/>
        <a:p>
          <a:r>
            <a:rPr lang="id-ID" dirty="0"/>
            <a:t>Alokasi jumlah belanja untuk fungsi pendidikan min 20% dari APBD</a:t>
          </a:r>
          <a:endParaRPr lang="en-ID" dirty="0"/>
        </a:p>
      </dgm:t>
    </dgm:pt>
    <dgm:pt modelId="{3A77F0BA-3E06-4651-B65C-C1AD08FEFF57}" type="parTrans" cxnId="{A13F8B5E-EFA3-4254-BBC4-D4B147700E79}">
      <dgm:prSet/>
      <dgm:spPr/>
      <dgm:t>
        <a:bodyPr/>
        <a:lstStyle/>
        <a:p>
          <a:endParaRPr lang="en-ID"/>
        </a:p>
      </dgm:t>
    </dgm:pt>
    <dgm:pt modelId="{B2E70BD4-F983-4992-8822-203E355782A7}" type="sibTrans" cxnId="{A13F8B5E-EFA3-4254-BBC4-D4B147700E79}">
      <dgm:prSet/>
      <dgm:spPr/>
      <dgm:t>
        <a:bodyPr/>
        <a:lstStyle/>
        <a:p>
          <a:endParaRPr lang="en-ID"/>
        </a:p>
      </dgm:t>
    </dgm:pt>
    <dgm:pt modelId="{8A461C6B-3172-49DD-B19F-618DABE704E9}">
      <dgm:prSet phldrT="[Text]"/>
      <dgm:spPr/>
      <dgm:t>
        <a:bodyPr/>
        <a:lstStyle/>
        <a:p>
          <a:r>
            <a:rPr lang="id-ID" dirty="0"/>
            <a:t>Alokasi jumlah belanja untuk urusan kesehatan min 10% dari APBD</a:t>
          </a:r>
          <a:endParaRPr lang="en-ID" dirty="0"/>
        </a:p>
      </dgm:t>
    </dgm:pt>
    <dgm:pt modelId="{AAE954F6-443F-4C4C-A66D-F689FED3C84B}" type="parTrans" cxnId="{AC164852-0FFF-451A-93CA-7FAD03A68B7C}">
      <dgm:prSet/>
      <dgm:spPr/>
      <dgm:t>
        <a:bodyPr/>
        <a:lstStyle/>
        <a:p>
          <a:endParaRPr lang="en-ID"/>
        </a:p>
      </dgm:t>
    </dgm:pt>
    <dgm:pt modelId="{AD6CA82D-B35D-4554-B5CE-29A8D6E62E48}" type="sibTrans" cxnId="{AC164852-0FFF-451A-93CA-7FAD03A68B7C}">
      <dgm:prSet/>
      <dgm:spPr/>
      <dgm:t>
        <a:bodyPr/>
        <a:lstStyle/>
        <a:p>
          <a:endParaRPr lang="en-ID"/>
        </a:p>
      </dgm:t>
    </dgm:pt>
    <dgm:pt modelId="{11A5CC8F-9F83-4EAE-8B08-8D2777A7C2AF}">
      <dgm:prSet phldrT="[Text]"/>
      <dgm:spPr/>
      <dgm:t>
        <a:bodyPr/>
        <a:lstStyle/>
        <a:p>
          <a:r>
            <a:rPr lang="id-ID" dirty="0"/>
            <a:t>Alokasi jumlah belanja untuk infrastruktur </a:t>
          </a:r>
          <a:r>
            <a:rPr lang="en-US" dirty="0"/>
            <a:t>min 25%</a:t>
          </a:r>
          <a:endParaRPr lang="en-ID" dirty="0"/>
        </a:p>
      </dgm:t>
    </dgm:pt>
    <dgm:pt modelId="{BA67181B-A12F-405F-8FE1-C588D4017EED}" type="parTrans" cxnId="{EEE205A3-127B-4419-ADF0-811CF0E009F5}">
      <dgm:prSet/>
      <dgm:spPr/>
      <dgm:t>
        <a:bodyPr/>
        <a:lstStyle/>
        <a:p>
          <a:endParaRPr lang="en-ID"/>
        </a:p>
      </dgm:t>
    </dgm:pt>
    <dgm:pt modelId="{E3E3D12D-A0AE-43AF-A1CD-7A81D7520FC3}" type="sibTrans" cxnId="{EEE205A3-127B-4419-ADF0-811CF0E009F5}">
      <dgm:prSet/>
      <dgm:spPr/>
      <dgm:t>
        <a:bodyPr/>
        <a:lstStyle/>
        <a:p>
          <a:endParaRPr lang="en-ID"/>
        </a:p>
      </dgm:t>
    </dgm:pt>
    <dgm:pt modelId="{7ABEA382-4CCD-44D6-9CE1-503F34644225}">
      <dgm:prSet/>
      <dgm:spPr/>
      <dgm:t>
        <a:bodyPr/>
        <a:lstStyle/>
        <a:p>
          <a:pPr>
            <a:buFont typeface="+mj-lt"/>
            <a:buAutoNum type="arabicPeriod"/>
          </a:pPr>
          <a:r>
            <a:rPr lang="id-ID" dirty="0"/>
            <a:t>Alokasi jumlah belanja untuk memenuhi SPM</a:t>
          </a:r>
          <a:r>
            <a:rPr lang="en-US" dirty="0"/>
            <a:t> </a:t>
          </a:r>
          <a:r>
            <a:rPr lang="en-US" dirty="0" err="1"/>
            <a:t>sesuai</a:t>
          </a:r>
          <a:r>
            <a:rPr lang="en-US" dirty="0"/>
            <a:t> </a:t>
          </a:r>
          <a:r>
            <a:rPr lang="en-US" dirty="0" err="1"/>
            <a:t>perundang-undangan</a:t>
          </a:r>
          <a:endParaRPr lang="en-ID" dirty="0"/>
        </a:p>
      </dgm:t>
    </dgm:pt>
    <dgm:pt modelId="{2388DB2C-399E-43A7-BDF6-BF7603B39611}" type="parTrans" cxnId="{DF56A7C5-1EA3-468B-9403-A0C9BB641855}">
      <dgm:prSet/>
      <dgm:spPr/>
      <dgm:t>
        <a:bodyPr/>
        <a:lstStyle/>
        <a:p>
          <a:endParaRPr lang="en-ID"/>
        </a:p>
      </dgm:t>
    </dgm:pt>
    <dgm:pt modelId="{7CBAAEBA-D7D3-4418-97B0-DA33A46648D0}" type="sibTrans" cxnId="{DF56A7C5-1EA3-468B-9403-A0C9BB641855}">
      <dgm:prSet/>
      <dgm:spPr/>
      <dgm:t>
        <a:bodyPr/>
        <a:lstStyle/>
        <a:p>
          <a:endParaRPr lang="en-ID"/>
        </a:p>
      </dgm:t>
    </dgm:pt>
    <dgm:pt modelId="{2782E7C3-0F0C-4380-9CF0-2B46F57D8955}" type="pres">
      <dgm:prSet presAssocID="{83BBD350-E069-49D6-B68B-148F7D74FD39}" presName="linear" presStyleCnt="0">
        <dgm:presLayoutVars>
          <dgm:dir/>
          <dgm:animLvl val="lvl"/>
          <dgm:resizeHandles val="exact"/>
        </dgm:presLayoutVars>
      </dgm:prSet>
      <dgm:spPr/>
    </dgm:pt>
    <dgm:pt modelId="{BAF60D3D-6C6F-413E-8983-C50F09797920}" type="pres">
      <dgm:prSet presAssocID="{B6E2699C-F5A8-45A8-B5C1-7CE7C67FD9E5}" presName="parentLin" presStyleCnt="0"/>
      <dgm:spPr/>
    </dgm:pt>
    <dgm:pt modelId="{360C0D8B-6518-4148-8C18-5B8CA2A69F2E}" type="pres">
      <dgm:prSet presAssocID="{B6E2699C-F5A8-45A8-B5C1-7CE7C67FD9E5}" presName="parentLeftMargin" presStyleLbl="node1" presStyleIdx="0" presStyleCnt="4"/>
      <dgm:spPr/>
    </dgm:pt>
    <dgm:pt modelId="{15F8E9B5-A323-4345-8B1B-0FA63A9BB87B}" type="pres">
      <dgm:prSet presAssocID="{B6E2699C-F5A8-45A8-B5C1-7CE7C67FD9E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66D5277-CA0C-4413-B056-356A7A2B52CE}" type="pres">
      <dgm:prSet presAssocID="{B6E2699C-F5A8-45A8-B5C1-7CE7C67FD9E5}" presName="negativeSpace" presStyleCnt="0"/>
      <dgm:spPr/>
    </dgm:pt>
    <dgm:pt modelId="{56450E68-37BE-49DD-A4FC-6490567214A5}" type="pres">
      <dgm:prSet presAssocID="{B6E2699C-F5A8-45A8-B5C1-7CE7C67FD9E5}" presName="childText" presStyleLbl="conFgAcc1" presStyleIdx="0" presStyleCnt="4">
        <dgm:presLayoutVars>
          <dgm:bulletEnabled val="1"/>
        </dgm:presLayoutVars>
      </dgm:prSet>
      <dgm:spPr/>
    </dgm:pt>
    <dgm:pt modelId="{76FEE886-E231-4ECA-9726-FA2F3CA47942}" type="pres">
      <dgm:prSet presAssocID="{B2E70BD4-F983-4992-8822-203E355782A7}" presName="spaceBetweenRectangles" presStyleCnt="0"/>
      <dgm:spPr/>
    </dgm:pt>
    <dgm:pt modelId="{2FE82F19-5CA7-49E3-9238-CB9448E128A5}" type="pres">
      <dgm:prSet presAssocID="{8A461C6B-3172-49DD-B19F-618DABE704E9}" presName="parentLin" presStyleCnt="0"/>
      <dgm:spPr/>
    </dgm:pt>
    <dgm:pt modelId="{F9C15E72-FB03-440B-84F5-3503267EA58B}" type="pres">
      <dgm:prSet presAssocID="{8A461C6B-3172-49DD-B19F-618DABE704E9}" presName="parentLeftMargin" presStyleLbl="node1" presStyleIdx="0" presStyleCnt="4"/>
      <dgm:spPr/>
    </dgm:pt>
    <dgm:pt modelId="{16E330F0-F5A5-4518-802A-10918BE902EA}" type="pres">
      <dgm:prSet presAssocID="{8A461C6B-3172-49DD-B19F-618DABE704E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C64C8C7-D572-4F14-860E-DDB633DF6D8F}" type="pres">
      <dgm:prSet presAssocID="{8A461C6B-3172-49DD-B19F-618DABE704E9}" presName="negativeSpace" presStyleCnt="0"/>
      <dgm:spPr/>
    </dgm:pt>
    <dgm:pt modelId="{457DB808-9A4C-4975-9825-6EA739261243}" type="pres">
      <dgm:prSet presAssocID="{8A461C6B-3172-49DD-B19F-618DABE704E9}" presName="childText" presStyleLbl="conFgAcc1" presStyleIdx="1" presStyleCnt="4">
        <dgm:presLayoutVars>
          <dgm:bulletEnabled val="1"/>
        </dgm:presLayoutVars>
      </dgm:prSet>
      <dgm:spPr/>
    </dgm:pt>
    <dgm:pt modelId="{7AFA27C8-B382-494E-A99D-1268EFE5EDD4}" type="pres">
      <dgm:prSet presAssocID="{AD6CA82D-B35D-4554-B5CE-29A8D6E62E48}" presName="spaceBetweenRectangles" presStyleCnt="0"/>
      <dgm:spPr/>
    </dgm:pt>
    <dgm:pt modelId="{8CE6B2B4-2EF4-4FC7-B9D9-C7610482D665}" type="pres">
      <dgm:prSet presAssocID="{11A5CC8F-9F83-4EAE-8B08-8D2777A7C2AF}" presName="parentLin" presStyleCnt="0"/>
      <dgm:spPr/>
    </dgm:pt>
    <dgm:pt modelId="{1927A34C-73F7-49CC-9007-5B90F884D435}" type="pres">
      <dgm:prSet presAssocID="{11A5CC8F-9F83-4EAE-8B08-8D2777A7C2AF}" presName="parentLeftMargin" presStyleLbl="node1" presStyleIdx="1" presStyleCnt="4"/>
      <dgm:spPr/>
    </dgm:pt>
    <dgm:pt modelId="{91904190-562A-4296-ABE0-7A26BDC2C953}" type="pres">
      <dgm:prSet presAssocID="{11A5CC8F-9F83-4EAE-8B08-8D2777A7C2A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50BEBD3-1FC2-44D2-A8F3-E27D8339450B}" type="pres">
      <dgm:prSet presAssocID="{11A5CC8F-9F83-4EAE-8B08-8D2777A7C2AF}" presName="negativeSpace" presStyleCnt="0"/>
      <dgm:spPr/>
    </dgm:pt>
    <dgm:pt modelId="{153643D0-0A15-4479-BE50-1CE5EDCC0CBE}" type="pres">
      <dgm:prSet presAssocID="{11A5CC8F-9F83-4EAE-8B08-8D2777A7C2AF}" presName="childText" presStyleLbl="conFgAcc1" presStyleIdx="2" presStyleCnt="4">
        <dgm:presLayoutVars>
          <dgm:bulletEnabled val="1"/>
        </dgm:presLayoutVars>
      </dgm:prSet>
      <dgm:spPr/>
    </dgm:pt>
    <dgm:pt modelId="{78F0DEC2-F901-4458-8AD8-A69E5C6F58A4}" type="pres">
      <dgm:prSet presAssocID="{E3E3D12D-A0AE-43AF-A1CD-7A81D7520FC3}" presName="spaceBetweenRectangles" presStyleCnt="0"/>
      <dgm:spPr/>
    </dgm:pt>
    <dgm:pt modelId="{206A763F-701F-4248-BB7D-D294AECF9962}" type="pres">
      <dgm:prSet presAssocID="{7ABEA382-4CCD-44D6-9CE1-503F34644225}" presName="parentLin" presStyleCnt="0"/>
      <dgm:spPr/>
    </dgm:pt>
    <dgm:pt modelId="{56B7EA25-B73E-4433-A9F8-9A0941BF8A21}" type="pres">
      <dgm:prSet presAssocID="{7ABEA382-4CCD-44D6-9CE1-503F34644225}" presName="parentLeftMargin" presStyleLbl="node1" presStyleIdx="2" presStyleCnt="4"/>
      <dgm:spPr/>
    </dgm:pt>
    <dgm:pt modelId="{168C0530-C19C-40DB-93DA-CC72B8B771A2}" type="pres">
      <dgm:prSet presAssocID="{7ABEA382-4CCD-44D6-9CE1-503F3464422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0FB5176-6BCA-4D04-ACE6-1E4E5CBC5BD0}" type="pres">
      <dgm:prSet presAssocID="{7ABEA382-4CCD-44D6-9CE1-503F34644225}" presName="negativeSpace" presStyleCnt="0"/>
      <dgm:spPr/>
    </dgm:pt>
    <dgm:pt modelId="{59F94A41-83B5-4DD5-BBFF-33BC96933999}" type="pres">
      <dgm:prSet presAssocID="{7ABEA382-4CCD-44D6-9CE1-503F3464422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A520B08-0A9D-45DA-A8B8-60B644AF6388}" type="presOf" srcId="{83BBD350-E069-49D6-B68B-148F7D74FD39}" destId="{2782E7C3-0F0C-4380-9CF0-2B46F57D8955}" srcOrd="0" destOrd="0" presId="urn:microsoft.com/office/officeart/2005/8/layout/list1"/>
    <dgm:cxn modelId="{3583905D-F8EC-49CD-B344-33917589E659}" type="presOf" srcId="{B6E2699C-F5A8-45A8-B5C1-7CE7C67FD9E5}" destId="{360C0D8B-6518-4148-8C18-5B8CA2A69F2E}" srcOrd="0" destOrd="0" presId="urn:microsoft.com/office/officeart/2005/8/layout/list1"/>
    <dgm:cxn modelId="{A13F8B5E-EFA3-4254-BBC4-D4B147700E79}" srcId="{83BBD350-E069-49D6-B68B-148F7D74FD39}" destId="{B6E2699C-F5A8-45A8-B5C1-7CE7C67FD9E5}" srcOrd="0" destOrd="0" parTransId="{3A77F0BA-3E06-4651-B65C-C1AD08FEFF57}" sibTransId="{B2E70BD4-F983-4992-8822-203E355782A7}"/>
    <dgm:cxn modelId="{DF140163-CD87-4171-B6C1-A7C62B48BC4B}" type="presOf" srcId="{B6E2699C-F5A8-45A8-B5C1-7CE7C67FD9E5}" destId="{15F8E9B5-A323-4345-8B1B-0FA63A9BB87B}" srcOrd="1" destOrd="0" presId="urn:microsoft.com/office/officeart/2005/8/layout/list1"/>
    <dgm:cxn modelId="{AC164852-0FFF-451A-93CA-7FAD03A68B7C}" srcId="{83BBD350-E069-49D6-B68B-148F7D74FD39}" destId="{8A461C6B-3172-49DD-B19F-618DABE704E9}" srcOrd="1" destOrd="0" parTransId="{AAE954F6-443F-4C4C-A66D-F689FED3C84B}" sibTransId="{AD6CA82D-B35D-4554-B5CE-29A8D6E62E48}"/>
    <dgm:cxn modelId="{411C1F9D-4EF0-4AE9-A844-B9F89510E598}" type="presOf" srcId="{8A461C6B-3172-49DD-B19F-618DABE704E9}" destId="{F9C15E72-FB03-440B-84F5-3503267EA58B}" srcOrd="0" destOrd="0" presId="urn:microsoft.com/office/officeart/2005/8/layout/list1"/>
    <dgm:cxn modelId="{EEE205A3-127B-4419-ADF0-811CF0E009F5}" srcId="{83BBD350-E069-49D6-B68B-148F7D74FD39}" destId="{11A5CC8F-9F83-4EAE-8B08-8D2777A7C2AF}" srcOrd="2" destOrd="0" parTransId="{BA67181B-A12F-405F-8FE1-C588D4017EED}" sibTransId="{E3E3D12D-A0AE-43AF-A1CD-7A81D7520FC3}"/>
    <dgm:cxn modelId="{8B0493AB-F7C7-486D-93F1-F23279DD07DB}" type="presOf" srcId="{11A5CC8F-9F83-4EAE-8B08-8D2777A7C2AF}" destId="{1927A34C-73F7-49CC-9007-5B90F884D435}" srcOrd="0" destOrd="0" presId="urn:microsoft.com/office/officeart/2005/8/layout/list1"/>
    <dgm:cxn modelId="{AA0737B1-DD89-412E-AF58-C1DA017493E1}" type="presOf" srcId="{8A461C6B-3172-49DD-B19F-618DABE704E9}" destId="{16E330F0-F5A5-4518-802A-10918BE902EA}" srcOrd="1" destOrd="0" presId="urn:microsoft.com/office/officeart/2005/8/layout/list1"/>
    <dgm:cxn modelId="{2C46FCB9-B2DB-4041-ABE2-2E682EE3BDCE}" type="presOf" srcId="{7ABEA382-4CCD-44D6-9CE1-503F34644225}" destId="{56B7EA25-B73E-4433-A9F8-9A0941BF8A21}" srcOrd="0" destOrd="0" presId="urn:microsoft.com/office/officeart/2005/8/layout/list1"/>
    <dgm:cxn modelId="{DF56A7C5-1EA3-468B-9403-A0C9BB641855}" srcId="{83BBD350-E069-49D6-B68B-148F7D74FD39}" destId="{7ABEA382-4CCD-44D6-9CE1-503F34644225}" srcOrd="3" destOrd="0" parTransId="{2388DB2C-399E-43A7-BDF6-BF7603B39611}" sibTransId="{7CBAAEBA-D7D3-4418-97B0-DA33A46648D0}"/>
    <dgm:cxn modelId="{7775A0C6-30B6-4090-A2CF-3F0A6EDB18B1}" type="presOf" srcId="{7ABEA382-4CCD-44D6-9CE1-503F34644225}" destId="{168C0530-C19C-40DB-93DA-CC72B8B771A2}" srcOrd="1" destOrd="0" presId="urn:microsoft.com/office/officeart/2005/8/layout/list1"/>
    <dgm:cxn modelId="{8FA1F1DE-A419-416D-85CE-7B89CBBD2C18}" type="presOf" srcId="{11A5CC8F-9F83-4EAE-8B08-8D2777A7C2AF}" destId="{91904190-562A-4296-ABE0-7A26BDC2C953}" srcOrd="1" destOrd="0" presId="urn:microsoft.com/office/officeart/2005/8/layout/list1"/>
    <dgm:cxn modelId="{5EDB173A-9C9C-401C-A0E6-D5AA08F1DEAA}" type="presParOf" srcId="{2782E7C3-0F0C-4380-9CF0-2B46F57D8955}" destId="{BAF60D3D-6C6F-413E-8983-C50F09797920}" srcOrd="0" destOrd="0" presId="urn:microsoft.com/office/officeart/2005/8/layout/list1"/>
    <dgm:cxn modelId="{7A8B8060-9F0F-42C8-95D8-15CE04D41EDF}" type="presParOf" srcId="{BAF60D3D-6C6F-413E-8983-C50F09797920}" destId="{360C0D8B-6518-4148-8C18-5B8CA2A69F2E}" srcOrd="0" destOrd="0" presId="urn:microsoft.com/office/officeart/2005/8/layout/list1"/>
    <dgm:cxn modelId="{315AAA89-1CAE-44CD-99A8-CE1204A246A8}" type="presParOf" srcId="{BAF60D3D-6C6F-413E-8983-C50F09797920}" destId="{15F8E9B5-A323-4345-8B1B-0FA63A9BB87B}" srcOrd="1" destOrd="0" presId="urn:microsoft.com/office/officeart/2005/8/layout/list1"/>
    <dgm:cxn modelId="{49BF189D-C616-4151-BF37-57F9FA46EEA6}" type="presParOf" srcId="{2782E7C3-0F0C-4380-9CF0-2B46F57D8955}" destId="{B66D5277-CA0C-4413-B056-356A7A2B52CE}" srcOrd="1" destOrd="0" presId="urn:microsoft.com/office/officeart/2005/8/layout/list1"/>
    <dgm:cxn modelId="{D287EF15-2B39-4946-BBA4-A8A9C28A7A87}" type="presParOf" srcId="{2782E7C3-0F0C-4380-9CF0-2B46F57D8955}" destId="{56450E68-37BE-49DD-A4FC-6490567214A5}" srcOrd="2" destOrd="0" presId="urn:microsoft.com/office/officeart/2005/8/layout/list1"/>
    <dgm:cxn modelId="{2C44E9C6-7CA7-4EC6-B531-B42804E49DEB}" type="presParOf" srcId="{2782E7C3-0F0C-4380-9CF0-2B46F57D8955}" destId="{76FEE886-E231-4ECA-9726-FA2F3CA47942}" srcOrd="3" destOrd="0" presId="urn:microsoft.com/office/officeart/2005/8/layout/list1"/>
    <dgm:cxn modelId="{4ABDF89B-5D0E-4329-ACE1-1885CC1DE5A2}" type="presParOf" srcId="{2782E7C3-0F0C-4380-9CF0-2B46F57D8955}" destId="{2FE82F19-5CA7-49E3-9238-CB9448E128A5}" srcOrd="4" destOrd="0" presId="urn:microsoft.com/office/officeart/2005/8/layout/list1"/>
    <dgm:cxn modelId="{CEF69F8C-63CB-453C-BC03-D1D8A7D034F0}" type="presParOf" srcId="{2FE82F19-5CA7-49E3-9238-CB9448E128A5}" destId="{F9C15E72-FB03-440B-84F5-3503267EA58B}" srcOrd="0" destOrd="0" presId="urn:microsoft.com/office/officeart/2005/8/layout/list1"/>
    <dgm:cxn modelId="{9C989817-1A5B-4214-9EF1-85A443CD7CC6}" type="presParOf" srcId="{2FE82F19-5CA7-49E3-9238-CB9448E128A5}" destId="{16E330F0-F5A5-4518-802A-10918BE902EA}" srcOrd="1" destOrd="0" presId="urn:microsoft.com/office/officeart/2005/8/layout/list1"/>
    <dgm:cxn modelId="{C788BBD0-C228-4A83-89CF-69200E91E6A2}" type="presParOf" srcId="{2782E7C3-0F0C-4380-9CF0-2B46F57D8955}" destId="{2C64C8C7-D572-4F14-860E-DDB633DF6D8F}" srcOrd="5" destOrd="0" presId="urn:microsoft.com/office/officeart/2005/8/layout/list1"/>
    <dgm:cxn modelId="{7E0960E0-0EE6-4005-A9DB-6ECD248652E2}" type="presParOf" srcId="{2782E7C3-0F0C-4380-9CF0-2B46F57D8955}" destId="{457DB808-9A4C-4975-9825-6EA739261243}" srcOrd="6" destOrd="0" presId="urn:microsoft.com/office/officeart/2005/8/layout/list1"/>
    <dgm:cxn modelId="{06C9EA14-F1B5-4857-91B7-B94D086EDE33}" type="presParOf" srcId="{2782E7C3-0F0C-4380-9CF0-2B46F57D8955}" destId="{7AFA27C8-B382-494E-A99D-1268EFE5EDD4}" srcOrd="7" destOrd="0" presId="urn:microsoft.com/office/officeart/2005/8/layout/list1"/>
    <dgm:cxn modelId="{EC4943E2-B0C4-4374-9EA7-856A6BD1B89F}" type="presParOf" srcId="{2782E7C3-0F0C-4380-9CF0-2B46F57D8955}" destId="{8CE6B2B4-2EF4-4FC7-B9D9-C7610482D665}" srcOrd="8" destOrd="0" presId="urn:microsoft.com/office/officeart/2005/8/layout/list1"/>
    <dgm:cxn modelId="{FCD0FA1A-7DD8-45A0-AB3A-2AE5E4D2BA8D}" type="presParOf" srcId="{8CE6B2B4-2EF4-4FC7-B9D9-C7610482D665}" destId="{1927A34C-73F7-49CC-9007-5B90F884D435}" srcOrd="0" destOrd="0" presId="urn:microsoft.com/office/officeart/2005/8/layout/list1"/>
    <dgm:cxn modelId="{0728C4D2-03F2-443A-8B9B-DD050AC21469}" type="presParOf" srcId="{8CE6B2B4-2EF4-4FC7-B9D9-C7610482D665}" destId="{91904190-562A-4296-ABE0-7A26BDC2C953}" srcOrd="1" destOrd="0" presId="urn:microsoft.com/office/officeart/2005/8/layout/list1"/>
    <dgm:cxn modelId="{25412AA2-AD3C-4403-8BE5-63137D9F6603}" type="presParOf" srcId="{2782E7C3-0F0C-4380-9CF0-2B46F57D8955}" destId="{C50BEBD3-1FC2-44D2-A8F3-E27D8339450B}" srcOrd="9" destOrd="0" presId="urn:microsoft.com/office/officeart/2005/8/layout/list1"/>
    <dgm:cxn modelId="{2285A804-A91B-4548-91FF-555965D4B1BF}" type="presParOf" srcId="{2782E7C3-0F0C-4380-9CF0-2B46F57D8955}" destId="{153643D0-0A15-4479-BE50-1CE5EDCC0CBE}" srcOrd="10" destOrd="0" presId="urn:microsoft.com/office/officeart/2005/8/layout/list1"/>
    <dgm:cxn modelId="{E36A6A9E-D438-4022-B527-4E5FA5811EA0}" type="presParOf" srcId="{2782E7C3-0F0C-4380-9CF0-2B46F57D8955}" destId="{78F0DEC2-F901-4458-8AD8-A69E5C6F58A4}" srcOrd="11" destOrd="0" presId="urn:microsoft.com/office/officeart/2005/8/layout/list1"/>
    <dgm:cxn modelId="{F2A93D6C-2BE3-4C58-A469-FAB32590214E}" type="presParOf" srcId="{2782E7C3-0F0C-4380-9CF0-2B46F57D8955}" destId="{206A763F-701F-4248-BB7D-D294AECF9962}" srcOrd="12" destOrd="0" presId="urn:microsoft.com/office/officeart/2005/8/layout/list1"/>
    <dgm:cxn modelId="{1EA9D5AB-E296-458F-9C8C-FC66CA4BEBF4}" type="presParOf" srcId="{206A763F-701F-4248-BB7D-D294AECF9962}" destId="{56B7EA25-B73E-4433-A9F8-9A0941BF8A21}" srcOrd="0" destOrd="0" presId="urn:microsoft.com/office/officeart/2005/8/layout/list1"/>
    <dgm:cxn modelId="{4DF57AAD-7355-45EC-82E9-79552BC150D7}" type="presParOf" srcId="{206A763F-701F-4248-BB7D-D294AECF9962}" destId="{168C0530-C19C-40DB-93DA-CC72B8B771A2}" srcOrd="1" destOrd="0" presId="urn:microsoft.com/office/officeart/2005/8/layout/list1"/>
    <dgm:cxn modelId="{409629D1-AF67-43AC-BB55-060A742F3E60}" type="presParOf" srcId="{2782E7C3-0F0C-4380-9CF0-2B46F57D8955}" destId="{90FB5176-6BCA-4D04-ACE6-1E4E5CBC5BD0}" srcOrd="13" destOrd="0" presId="urn:microsoft.com/office/officeart/2005/8/layout/list1"/>
    <dgm:cxn modelId="{57503E81-A775-4386-BE61-93AE84BB3B81}" type="presParOf" srcId="{2782E7C3-0F0C-4380-9CF0-2B46F57D8955}" destId="{59F94A41-83B5-4DD5-BBFF-33BC9693399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BBD350-E069-49D6-B68B-148F7D74FD3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mc:AlternateContent xmlns:mc="http://schemas.openxmlformats.org/markup-compatibility/2006" xmlns:a14="http://schemas.microsoft.com/office/drawing/2010/main">
      <mc:Choice Requires="a14">
        <dgm:pt modelId="{B6E2699C-F5A8-45A8-B5C1-7CE7C67FD9E5}">
          <dgm:prSet phldrT="[Text]"/>
          <dgm:spPr/>
          <dgm:t>
            <a:bodyPr/>
            <a:lstStyle/>
            <a:p>
              <a:r>
                <a:rPr lang="en-US" dirty="0" err="1"/>
                <a:t>Penyerapan</a:t>
              </a:r>
              <a:r>
                <a:rPr lang="en-US" dirty="0"/>
                <a:t> </a:t>
              </a:r>
              <a:r>
                <a:rPr lang="en-US" dirty="0" err="1"/>
                <a:t>Anggaran</a:t>
              </a:r>
              <a:r>
                <a:rPr lang="en-US" dirty="0"/>
                <a:t> </a:t>
              </a:r>
              <a:r>
                <a:rPr lang="en-US" dirty="0" err="1"/>
                <a:t>Belanja</a:t>
              </a:r>
              <a:r>
                <a:rPr lang="en-US" dirty="0"/>
                <a:t> </a:t>
              </a:r>
              <a:r>
                <a:rPr lang="en-US" dirty="0" err="1"/>
                <a:t>Operasional</a:t>
              </a:r>
              <a:r>
                <a:rPr lang="en-US" dirty="0"/>
                <a:t> </a:t>
              </a:r>
              <a14:m>
                <m:oMath xmlns:m="http://schemas.openxmlformats.org/officeDocument/2006/math">
                  <m:r>
                    <a:rPr lang="en-US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≥</m:t>
                  </m:r>
                </m:oMath>
              </a14:m>
              <a:r>
                <a:rPr lang="en-ID" dirty="0"/>
                <a:t> 80%</a:t>
              </a:r>
            </a:p>
          </dgm:t>
        </dgm:pt>
      </mc:Choice>
      <mc:Fallback xmlns="">
        <dgm:pt modelId="{B6E2699C-F5A8-45A8-B5C1-7CE7C67FD9E5}">
          <dgm:prSet phldrT="[Text]"/>
          <dgm:spPr/>
          <dgm:t>
            <a:bodyPr/>
            <a:lstStyle/>
            <a:p>
              <a:r>
                <a:rPr lang="en-US" dirty="0" err="1"/>
                <a:t>Penyerapan</a:t>
              </a:r>
              <a:r>
                <a:rPr lang="en-US" dirty="0"/>
                <a:t> </a:t>
              </a:r>
              <a:r>
                <a:rPr lang="en-US" dirty="0" err="1"/>
                <a:t>Anggaran</a:t>
              </a:r>
              <a:r>
                <a:rPr lang="en-US" dirty="0"/>
                <a:t> </a:t>
              </a:r>
              <a:r>
                <a:rPr lang="en-US" dirty="0" err="1"/>
                <a:t>Belanja</a:t>
              </a:r>
              <a:r>
                <a:rPr lang="en-US" dirty="0"/>
                <a:t> </a:t>
              </a:r>
              <a:r>
                <a:rPr lang="en-US" dirty="0" err="1"/>
                <a:t>Operasional</a:t>
              </a:r>
              <a:r>
                <a:rPr lang="en-US" dirty="0"/>
                <a:t> </a:t>
              </a:r>
              <a:r>
                <a:rPr lang="en-US" i="0">
                  <a:latin typeface="Cambria Math" panose="02040503050406030204" pitchFamily="18" charset="0"/>
                  <a:ea typeface="Cambria Math" panose="02040503050406030204" pitchFamily="18" charset="0"/>
                </a:rPr>
                <a:t>≥</a:t>
              </a:r>
              <a:r>
                <a:rPr lang="en-ID" dirty="0"/>
                <a:t> 80%</a:t>
              </a:r>
            </a:p>
          </dgm:t>
        </dgm:pt>
      </mc:Fallback>
    </mc:AlternateContent>
    <dgm:pt modelId="{3A77F0BA-3E06-4651-B65C-C1AD08FEFF57}" type="parTrans" cxnId="{A13F8B5E-EFA3-4254-BBC4-D4B147700E79}">
      <dgm:prSet/>
      <dgm:spPr/>
      <dgm:t>
        <a:bodyPr/>
        <a:lstStyle/>
        <a:p>
          <a:endParaRPr lang="en-ID"/>
        </a:p>
      </dgm:t>
    </dgm:pt>
    <dgm:pt modelId="{B2E70BD4-F983-4992-8822-203E355782A7}" type="sibTrans" cxnId="{A13F8B5E-EFA3-4254-BBC4-D4B147700E79}">
      <dgm:prSet/>
      <dgm:spPr/>
      <dgm:t>
        <a:bodyPr/>
        <a:lstStyle/>
        <a:p>
          <a:endParaRPr lang="en-ID"/>
        </a:p>
      </dgm:t>
    </dgm:pt>
    <mc:AlternateContent xmlns:mc="http://schemas.openxmlformats.org/markup-compatibility/2006" xmlns:a14="http://schemas.microsoft.com/office/drawing/2010/main">
      <mc:Choice Requires="a14">
        <dgm:pt modelId="{8A461C6B-3172-49DD-B19F-618DABE704E9}">
          <dgm:prSet phldrT="[Text]"/>
          <dgm:spPr/>
          <dgm:t>
            <a:bodyPr/>
            <a:lstStyle/>
            <a:p>
              <a:r>
                <a:rPr lang="en-US" dirty="0"/>
                <a:t>Penyerapan </a:t>
              </a:r>
              <a:r>
                <a:rPr lang="en-US" dirty="0" err="1"/>
                <a:t>Anggaran</a:t>
              </a:r>
              <a:r>
                <a:rPr lang="en-US" dirty="0"/>
                <a:t> </a:t>
              </a:r>
              <a:r>
                <a:rPr lang="en-US" dirty="0" err="1"/>
                <a:t>Belanja</a:t>
              </a:r>
              <a:r>
                <a:rPr lang="en-US" dirty="0"/>
                <a:t> Modal </a:t>
              </a:r>
              <a14:m>
                <m:oMath xmlns:m="http://schemas.openxmlformats.org/officeDocument/2006/math">
                  <m:r>
                    <a:rPr lang="en-US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≥</m:t>
                  </m:r>
                </m:oMath>
              </a14:m>
              <a:r>
                <a:rPr lang="en-ID" dirty="0"/>
                <a:t> 80%</a:t>
              </a:r>
            </a:p>
          </dgm:t>
        </dgm:pt>
      </mc:Choice>
      <mc:Fallback xmlns="">
        <dgm:pt modelId="{8A461C6B-3172-49DD-B19F-618DABE704E9}">
          <dgm:prSet phldrT="[Text]"/>
          <dgm:spPr/>
          <dgm:t>
            <a:bodyPr/>
            <a:lstStyle/>
            <a:p>
              <a:r>
                <a:rPr lang="en-US" dirty="0"/>
                <a:t>Penyerapan </a:t>
              </a:r>
              <a:r>
                <a:rPr lang="en-US" dirty="0" err="1"/>
                <a:t>Anggaran</a:t>
              </a:r>
              <a:r>
                <a:rPr lang="en-US" dirty="0"/>
                <a:t> </a:t>
              </a:r>
              <a:r>
                <a:rPr lang="en-US" dirty="0" err="1"/>
                <a:t>Belanja</a:t>
              </a:r>
              <a:r>
                <a:rPr lang="en-US" dirty="0"/>
                <a:t> Modal </a:t>
              </a:r>
              <a:r>
                <a:rPr lang="en-US" i="0">
                  <a:latin typeface="Cambria Math" panose="02040503050406030204" pitchFamily="18" charset="0"/>
                  <a:ea typeface="Cambria Math" panose="02040503050406030204" pitchFamily="18" charset="0"/>
                </a:rPr>
                <a:t>≥</a:t>
              </a:r>
              <a:r>
                <a:rPr lang="en-ID" dirty="0"/>
                <a:t> 80%</a:t>
              </a:r>
            </a:p>
          </dgm:t>
        </dgm:pt>
      </mc:Fallback>
    </mc:AlternateContent>
    <dgm:pt modelId="{AAE954F6-443F-4C4C-A66D-F689FED3C84B}" type="parTrans" cxnId="{AC164852-0FFF-451A-93CA-7FAD03A68B7C}">
      <dgm:prSet/>
      <dgm:spPr/>
      <dgm:t>
        <a:bodyPr/>
        <a:lstStyle/>
        <a:p>
          <a:endParaRPr lang="en-ID"/>
        </a:p>
      </dgm:t>
    </dgm:pt>
    <dgm:pt modelId="{AD6CA82D-B35D-4554-B5CE-29A8D6E62E48}" type="sibTrans" cxnId="{AC164852-0FFF-451A-93CA-7FAD03A68B7C}">
      <dgm:prSet/>
      <dgm:spPr/>
      <dgm:t>
        <a:bodyPr/>
        <a:lstStyle/>
        <a:p>
          <a:endParaRPr lang="en-ID"/>
        </a:p>
      </dgm:t>
    </dgm:pt>
    <mc:AlternateContent xmlns:mc="http://schemas.openxmlformats.org/markup-compatibility/2006" xmlns:a14="http://schemas.microsoft.com/office/drawing/2010/main">
      <mc:Choice Requires="a14">
        <dgm:pt modelId="{11A5CC8F-9F83-4EAE-8B08-8D2777A7C2AF}">
          <dgm:prSet phldrT="[Text]"/>
          <dgm:spPr/>
          <dgm:t>
            <a:bodyPr/>
            <a:lstStyle/>
            <a:p>
              <a:r>
                <a:rPr lang="en-US" dirty="0"/>
                <a:t>Penyerapan </a:t>
              </a:r>
              <a:r>
                <a:rPr lang="en-US" dirty="0" err="1"/>
                <a:t>Anggaran</a:t>
              </a:r>
              <a:r>
                <a:rPr lang="en-US" dirty="0"/>
                <a:t> </a:t>
              </a:r>
              <a:r>
                <a:rPr lang="en-US" dirty="0" err="1"/>
                <a:t>Belanja</a:t>
              </a:r>
              <a:r>
                <a:rPr lang="en-US" dirty="0"/>
                <a:t> </a:t>
              </a:r>
              <a:r>
                <a:rPr lang="en-US" dirty="0" err="1"/>
                <a:t>Tidak</a:t>
              </a:r>
              <a:r>
                <a:rPr lang="en-US" dirty="0"/>
                <a:t> </a:t>
              </a:r>
              <a:r>
                <a:rPr lang="en-US" dirty="0" err="1"/>
                <a:t>Terduga</a:t>
              </a:r>
              <a:r>
                <a:rPr lang="en-US" dirty="0"/>
                <a:t> </a:t>
              </a:r>
              <a14:m>
                <m:oMath xmlns:m="http://schemas.openxmlformats.org/officeDocument/2006/math">
                  <m:r>
                    <a:rPr lang="en-US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≥</m:t>
                  </m:r>
                </m:oMath>
              </a14:m>
              <a:r>
                <a:rPr lang="en-ID" dirty="0"/>
                <a:t> 80%</a:t>
              </a:r>
            </a:p>
          </dgm:t>
        </dgm:pt>
      </mc:Choice>
      <mc:Fallback xmlns="">
        <dgm:pt modelId="{11A5CC8F-9F83-4EAE-8B08-8D2777A7C2AF}">
          <dgm:prSet phldrT="[Text]"/>
          <dgm:spPr/>
          <dgm:t>
            <a:bodyPr/>
            <a:lstStyle/>
            <a:p>
              <a:r>
                <a:rPr lang="en-US" dirty="0"/>
                <a:t>Penyerapan </a:t>
              </a:r>
              <a:r>
                <a:rPr lang="en-US" dirty="0" err="1"/>
                <a:t>Anggaran</a:t>
              </a:r>
              <a:r>
                <a:rPr lang="en-US" dirty="0"/>
                <a:t> </a:t>
              </a:r>
              <a:r>
                <a:rPr lang="en-US" dirty="0" err="1"/>
                <a:t>Belanja</a:t>
              </a:r>
              <a:r>
                <a:rPr lang="en-US" dirty="0"/>
                <a:t> </a:t>
              </a:r>
              <a:r>
                <a:rPr lang="en-US" dirty="0" err="1"/>
                <a:t>Tidak</a:t>
              </a:r>
              <a:r>
                <a:rPr lang="en-US" dirty="0"/>
                <a:t> </a:t>
              </a:r>
              <a:r>
                <a:rPr lang="en-US" dirty="0" err="1"/>
                <a:t>Terduga</a:t>
              </a:r>
              <a:r>
                <a:rPr lang="en-US" dirty="0"/>
                <a:t> </a:t>
              </a:r>
              <a:r>
                <a:rPr lang="en-US" i="0">
                  <a:latin typeface="Cambria Math" panose="02040503050406030204" pitchFamily="18" charset="0"/>
                  <a:ea typeface="Cambria Math" panose="02040503050406030204" pitchFamily="18" charset="0"/>
                </a:rPr>
                <a:t>≥</a:t>
              </a:r>
              <a:r>
                <a:rPr lang="en-ID" dirty="0"/>
                <a:t> 80%</a:t>
              </a:r>
            </a:p>
          </dgm:t>
        </dgm:pt>
      </mc:Fallback>
    </mc:AlternateContent>
    <dgm:pt modelId="{BA67181B-A12F-405F-8FE1-C588D4017EED}" type="parTrans" cxnId="{EEE205A3-127B-4419-ADF0-811CF0E009F5}">
      <dgm:prSet/>
      <dgm:spPr/>
      <dgm:t>
        <a:bodyPr/>
        <a:lstStyle/>
        <a:p>
          <a:endParaRPr lang="en-ID"/>
        </a:p>
      </dgm:t>
    </dgm:pt>
    <dgm:pt modelId="{E3E3D12D-A0AE-43AF-A1CD-7A81D7520FC3}" type="sibTrans" cxnId="{EEE205A3-127B-4419-ADF0-811CF0E009F5}">
      <dgm:prSet/>
      <dgm:spPr/>
      <dgm:t>
        <a:bodyPr/>
        <a:lstStyle/>
        <a:p>
          <a:endParaRPr lang="en-ID"/>
        </a:p>
      </dgm:t>
    </dgm:pt>
    <mc:AlternateContent xmlns:mc="http://schemas.openxmlformats.org/markup-compatibility/2006" xmlns:a14="http://schemas.microsoft.com/office/drawing/2010/main">
      <mc:Choice Requires="a14">
        <dgm:pt modelId="{7ABEA382-4CCD-44D6-9CE1-503F34644225}">
          <dgm:prSet/>
          <dgm:spPr/>
          <dgm:t>
            <a:bodyPr/>
            <a:lstStyle/>
            <a:p>
              <a:pPr>
                <a:buFont typeface="+mj-lt"/>
                <a:buAutoNum type="arabicPeriod"/>
              </a:pPr>
              <a:r>
                <a:rPr lang="en-US" dirty="0"/>
                <a:t>Penyerapan </a:t>
              </a:r>
              <a:r>
                <a:rPr lang="en-US" dirty="0" err="1"/>
                <a:t>Anggaran</a:t>
              </a:r>
              <a:r>
                <a:rPr lang="en-US" dirty="0"/>
                <a:t> </a:t>
              </a:r>
              <a:r>
                <a:rPr lang="en-US" dirty="0" err="1"/>
                <a:t>Belanja</a:t>
              </a:r>
              <a:r>
                <a:rPr lang="en-US" dirty="0"/>
                <a:t> Transfer </a:t>
              </a:r>
              <a14:m>
                <m:oMath xmlns:m="http://schemas.openxmlformats.org/officeDocument/2006/math">
                  <m:r>
                    <a:rPr lang="en-US" i="1" smtClean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≥</m:t>
                  </m:r>
                </m:oMath>
              </a14:m>
              <a:r>
                <a:rPr lang="en-ID" dirty="0"/>
                <a:t> 80%</a:t>
              </a:r>
            </a:p>
          </dgm:t>
        </dgm:pt>
      </mc:Choice>
      <mc:Fallback xmlns="">
        <dgm:pt modelId="{7ABEA382-4CCD-44D6-9CE1-503F34644225}">
          <dgm:prSet/>
          <dgm:spPr/>
          <dgm:t>
            <a:bodyPr/>
            <a:lstStyle/>
            <a:p>
              <a:pPr>
                <a:buFont typeface="+mj-lt"/>
                <a:buAutoNum type="arabicPeriod"/>
              </a:pPr>
              <a:r>
                <a:rPr lang="en-US" dirty="0"/>
                <a:t>Penyerapan </a:t>
              </a:r>
              <a:r>
                <a:rPr lang="en-US" dirty="0" err="1"/>
                <a:t>Anggaran</a:t>
              </a:r>
              <a:r>
                <a:rPr lang="en-US" dirty="0"/>
                <a:t> </a:t>
              </a:r>
              <a:r>
                <a:rPr lang="en-US" dirty="0" err="1"/>
                <a:t>Belanja</a:t>
              </a:r>
              <a:r>
                <a:rPr lang="en-US" dirty="0"/>
                <a:t> Transfer </a:t>
              </a:r>
              <a:r>
                <a:rPr lang="en-US" i="0">
                  <a:latin typeface="Cambria Math" panose="02040503050406030204" pitchFamily="18" charset="0"/>
                  <a:ea typeface="Cambria Math" panose="02040503050406030204" pitchFamily="18" charset="0"/>
                </a:rPr>
                <a:t>≥</a:t>
              </a:r>
              <a:r>
                <a:rPr lang="en-ID" dirty="0"/>
                <a:t> 80%</a:t>
              </a:r>
            </a:p>
          </dgm:t>
        </dgm:pt>
      </mc:Fallback>
    </mc:AlternateContent>
    <dgm:pt modelId="{2388DB2C-399E-43A7-BDF6-BF7603B39611}" type="parTrans" cxnId="{DF56A7C5-1EA3-468B-9403-A0C9BB641855}">
      <dgm:prSet/>
      <dgm:spPr/>
      <dgm:t>
        <a:bodyPr/>
        <a:lstStyle/>
        <a:p>
          <a:endParaRPr lang="en-ID"/>
        </a:p>
      </dgm:t>
    </dgm:pt>
    <dgm:pt modelId="{7CBAAEBA-D7D3-4418-97B0-DA33A46648D0}" type="sibTrans" cxnId="{DF56A7C5-1EA3-468B-9403-A0C9BB641855}">
      <dgm:prSet/>
      <dgm:spPr/>
      <dgm:t>
        <a:bodyPr/>
        <a:lstStyle/>
        <a:p>
          <a:endParaRPr lang="en-ID"/>
        </a:p>
      </dgm:t>
    </dgm:pt>
    <dgm:pt modelId="{2782E7C3-0F0C-4380-9CF0-2B46F57D8955}" type="pres">
      <dgm:prSet presAssocID="{83BBD350-E069-49D6-B68B-148F7D74FD39}" presName="linear" presStyleCnt="0">
        <dgm:presLayoutVars>
          <dgm:dir/>
          <dgm:animLvl val="lvl"/>
          <dgm:resizeHandles val="exact"/>
        </dgm:presLayoutVars>
      </dgm:prSet>
      <dgm:spPr/>
    </dgm:pt>
    <dgm:pt modelId="{BAF60D3D-6C6F-413E-8983-C50F09797920}" type="pres">
      <dgm:prSet presAssocID="{B6E2699C-F5A8-45A8-B5C1-7CE7C67FD9E5}" presName="parentLin" presStyleCnt="0"/>
      <dgm:spPr/>
    </dgm:pt>
    <dgm:pt modelId="{360C0D8B-6518-4148-8C18-5B8CA2A69F2E}" type="pres">
      <dgm:prSet presAssocID="{B6E2699C-F5A8-45A8-B5C1-7CE7C67FD9E5}" presName="parentLeftMargin" presStyleLbl="node1" presStyleIdx="0" presStyleCnt="4"/>
      <dgm:spPr/>
    </dgm:pt>
    <dgm:pt modelId="{15F8E9B5-A323-4345-8B1B-0FA63A9BB87B}" type="pres">
      <dgm:prSet presAssocID="{B6E2699C-F5A8-45A8-B5C1-7CE7C67FD9E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66D5277-CA0C-4413-B056-356A7A2B52CE}" type="pres">
      <dgm:prSet presAssocID="{B6E2699C-F5A8-45A8-B5C1-7CE7C67FD9E5}" presName="negativeSpace" presStyleCnt="0"/>
      <dgm:spPr/>
    </dgm:pt>
    <dgm:pt modelId="{56450E68-37BE-49DD-A4FC-6490567214A5}" type="pres">
      <dgm:prSet presAssocID="{B6E2699C-F5A8-45A8-B5C1-7CE7C67FD9E5}" presName="childText" presStyleLbl="conFgAcc1" presStyleIdx="0" presStyleCnt="4">
        <dgm:presLayoutVars>
          <dgm:bulletEnabled val="1"/>
        </dgm:presLayoutVars>
      </dgm:prSet>
      <dgm:spPr/>
    </dgm:pt>
    <dgm:pt modelId="{76FEE886-E231-4ECA-9726-FA2F3CA47942}" type="pres">
      <dgm:prSet presAssocID="{B2E70BD4-F983-4992-8822-203E355782A7}" presName="spaceBetweenRectangles" presStyleCnt="0"/>
      <dgm:spPr/>
    </dgm:pt>
    <dgm:pt modelId="{2FE82F19-5CA7-49E3-9238-CB9448E128A5}" type="pres">
      <dgm:prSet presAssocID="{8A461C6B-3172-49DD-B19F-618DABE704E9}" presName="parentLin" presStyleCnt="0"/>
      <dgm:spPr/>
    </dgm:pt>
    <dgm:pt modelId="{F9C15E72-FB03-440B-84F5-3503267EA58B}" type="pres">
      <dgm:prSet presAssocID="{8A461C6B-3172-49DD-B19F-618DABE704E9}" presName="parentLeftMargin" presStyleLbl="node1" presStyleIdx="0" presStyleCnt="4"/>
      <dgm:spPr/>
    </dgm:pt>
    <dgm:pt modelId="{16E330F0-F5A5-4518-802A-10918BE902EA}" type="pres">
      <dgm:prSet presAssocID="{8A461C6B-3172-49DD-B19F-618DABE704E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C64C8C7-D572-4F14-860E-DDB633DF6D8F}" type="pres">
      <dgm:prSet presAssocID="{8A461C6B-3172-49DD-B19F-618DABE704E9}" presName="negativeSpace" presStyleCnt="0"/>
      <dgm:spPr/>
    </dgm:pt>
    <dgm:pt modelId="{457DB808-9A4C-4975-9825-6EA739261243}" type="pres">
      <dgm:prSet presAssocID="{8A461C6B-3172-49DD-B19F-618DABE704E9}" presName="childText" presStyleLbl="conFgAcc1" presStyleIdx="1" presStyleCnt="4">
        <dgm:presLayoutVars>
          <dgm:bulletEnabled val="1"/>
        </dgm:presLayoutVars>
      </dgm:prSet>
      <dgm:spPr/>
    </dgm:pt>
    <dgm:pt modelId="{7AFA27C8-B382-494E-A99D-1268EFE5EDD4}" type="pres">
      <dgm:prSet presAssocID="{AD6CA82D-B35D-4554-B5CE-29A8D6E62E48}" presName="spaceBetweenRectangles" presStyleCnt="0"/>
      <dgm:spPr/>
    </dgm:pt>
    <dgm:pt modelId="{8CE6B2B4-2EF4-4FC7-B9D9-C7610482D665}" type="pres">
      <dgm:prSet presAssocID="{11A5CC8F-9F83-4EAE-8B08-8D2777A7C2AF}" presName="parentLin" presStyleCnt="0"/>
      <dgm:spPr/>
    </dgm:pt>
    <dgm:pt modelId="{1927A34C-73F7-49CC-9007-5B90F884D435}" type="pres">
      <dgm:prSet presAssocID="{11A5CC8F-9F83-4EAE-8B08-8D2777A7C2AF}" presName="parentLeftMargin" presStyleLbl="node1" presStyleIdx="1" presStyleCnt="4"/>
      <dgm:spPr/>
    </dgm:pt>
    <dgm:pt modelId="{91904190-562A-4296-ABE0-7A26BDC2C953}" type="pres">
      <dgm:prSet presAssocID="{11A5CC8F-9F83-4EAE-8B08-8D2777A7C2A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50BEBD3-1FC2-44D2-A8F3-E27D8339450B}" type="pres">
      <dgm:prSet presAssocID="{11A5CC8F-9F83-4EAE-8B08-8D2777A7C2AF}" presName="negativeSpace" presStyleCnt="0"/>
      <dgm:spPr/>
    </dgm:pt>
    <dgm:pt modelId="{153643D0-0A15-4479-BE50-1CE5EDCC0CBE}" type="pres">
      <dgm:prSet presAssocID="{11A5CC8F-9F83-4EAE-8B08-8D2777A7C2AF}" presName="childText" presStyleLbl="conFgAcc1" presStyleIdx="2" presStyleCnt="4">
        <dgm:presLayoutVars>
          <dgm:bulletEnabled val="1"/>
        </dgm:presLayoutVars>
      </dgm:prSet>
      <dgm:spPr/>
    </dgm:pt>
    <dgm:pt modelId="{78F0DEC2-F901-4458-8AD8-A69E5C6F58A4}" type="pres">
      <dgm:prSet presAssocID="{E3E3D12D-A0AE-43AF-A1CD-7A81D7520FC3}" presName="spaceBetweenRectangles" presStyleCnt="0"/>
      <dgm:spPr/>
    </dgm:pt>
    <dgm:pt modelId="{206A763F-701F-4248-BB7D-D294AECF9962}" type="pres">
      <dgm:prSet presAssocID="{7ABEA382-4CCD-44D6-9CE1-503F34644225}" presName="parentLin" presStyleCnt="0"/>
      <dgm:spPr/>
    </dgm:pt>
    <dgm:pt modelId="{56B7EA25-B73E-4433-A9F8-9A0941BF8A21}" type="pres">
      <dgm:prSet presAssocID="{7ABEA382-4CCD-44D6-9CE1-503F34644225}" presName="parentLeftMargin" presStyleLbl="node1" presStyleIdx="2" presStyleCnt="4"/>
      <dgm:spPr/>
    </dgm:pt>
    <dgm:pt modelId="{168C0530-C19C-40DB-93DA-CC72B8B771A2}" type="pres">
      <dgm:prSet presAssocID="{7ABEA382-4CCD-44D6-9CE1-503F3464422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0FB5176-6BCA-4D04-ACE6-1E4E5CBC5BD0}" type="pres">
      <dgm:prSet presAssocID="{7ABEA382-4CCD-44D6-9CE1-503F34644225}" presName="negativeSpace" presStyleCnt="0"/>
      <dgm:spPr/>
    </dgm:pt>
    <dgm:pt modelId="{59F94A41-83B5-4DD5-BBFF-33BC96933999}" type="pres">
      <dgm:prSet presAssocID="{7ABEA382-4CCD-44D6-9CE1-503F3464422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A520B08-0A9D-45DA-A8B8-60B644AF6388}" type="presOf" srcId="{83BBD350-E069-49D6-B68B-148F7D74FD39}" destId="{2782E7C3-0F0C-4380-9CF0-2B46F57D8955}" srcOrd="0" destOrd="0" presId="urn:microsoft.com/office/officeart/2005/8/layout/list1"/>
    <dgm:cxn modelId="{3583905D-F8EC-49CD-B344-33917589E659}" type="presOf" srcId="{B6E2699C-F5A8-45A8-B5C1-7CE7C67FD9E5}" destId="{360C0D8B-6518-4148-8C18-5B8CA2A69F2E}" srcOrd="0" destOrd="0" presId="urn:microsoft.com/office/officeart/2005/8/layout/list1"/>
    <dgm:cxn modelId="{A13F8B5E-EFA3-4254-BBC4-D4B147700E79}" srcId="{83BBD350-E069-49D6-B68B-148F7D74FD39}" destId="{B6E2699C-F5A8-45A8-B5C1-7CE7C67FD9E5}" srcOrd="0" destOrd="0" parTransId="{3A77F0BA-3E06-4651-B65C-C1AD08FEFF57}" sibTransId="{B2E70BD4-F983-4992-8822-203E355782A7}"/>
    <dgm:cxn modelId="{DF140163-CD87-4171-B6C1-A7C62B48BC4B}" type="presOf" srcId="{B6E2699C-F5A8-45A8-B5C1-7CE7C67FD9E5}" destId="{15F8E9B5-A323-4345-8B1B-0FA63A9BB87B}" srcOrd="1" destOrd="0" presId="urn:microsoft.com/office/officeart/2005/8/layout/list1"/>
    <dgm:cxn modelId="{AC164852-0FFF-451A-93CA-7FAD03A68B7C}" srcId="{83BBD350-E069-49D6-B68B-148F7D74FD39}" destId="{8A461C6B-3172-49DD-B19F-618DABE704E9}" srcOrd="1" destOrd="0" parTransId="{AAE954F6-443F-4C4C-A66D-F689FED3C84B}" sibTransId="{AD6CA82D-B35D-4554-B5CE-29A8D6E62E48}"/>
    <dgm:cxn modelId="{411C1F9D-4EF0-4AE9-A844-B9F89510E598}" type="presOf" srcId="{8A461C6B-3172-49DD-B19F-618DABE704E9}" destId="{F9C15E72-FB03-440B-84F5-3503267EA58B}" srcOrd="0" destOrd="0" presId="urn:microsoft.com/office/officeart/2005/8/layout/list1"/>
    <dgm:cxn modelId="{EEE205A3-127B-4419-ADF0-811CF0E009F5}" srcId="{83BBD350-E069-49D6-B68B-148F7D74FD39}" destId="{11A5CC8F-9F83-4EAE-8B08-8D2777A7C2AF}" srcOrd="2" destOrd="0" parTransId="{BA67181B-A12F-405F-8FE1-C588D4017EED}" sibTransId="{E3E3D12D-A0AE-43AF-A1CD-7A81D7520FC3}"/>
    <dgm:cxn modelId="{8B0493AB-F7C7-486D-93F1-F23279DD07DB}" type="presOf" srcId="{11A5CC8F-9F83-4EAE-8B08-8D2777A7C2AF}" destId="{1927A34C-73F7-49CC-9007-5B90F884D435}" srcOrd="0" destOrd="0" presId="urn:microsoft.com/office/officeart/2005/8/layout/list1"/>
    <dgm:cxn modelId="{AA0737B1-DD89-412E-AF58-C1DA017493E1}" type="presOf" srcId="{8A461C6B-3172-49DD-B19F-618DABE704E9}" destId="{16E330F0-F5A5-4518-802A-10918BE902EA}" srcOrd="1" destOrd="0" presId="urn:microsoft.com/office/officeart/2005/8/layout/list1"/>
    <dgm:cxn modelId="{2C46FCB9-B2DB-4041-ABE2-2E682EE3BDCE}" type="presOf" srcId="{7ABEA382-4CCD-44D6-9CE1-503F34644225}" destId="{56B7EA25-B73E-4433-A9F8-9A0941BF8A21}" srcOrd="0" destOrd="0" presId="urn:microsoft.com/office/officeart/2005/8/layout/list1"/>
    <dgm:cxn modelId="{DF56A7C5-1EA3-468B-9403-A0C9BB641855}" srcId="{83BBD350-E069-49D6-B68B-148F7D74FD39}" destId="{7ABEA382-4CCD-44D6-9CE1-503F34644225}" srcOrd="3" destOrd="0" parTransId="{2388DB2C-399E-43A7-BDF6-BF7603B39611}" sibTransId="{7CBAAEBA-D7D3-4418-97B0-DA33A46648D0}"/>
    <dgm:cxn modelId="{7775A0C6-30B6-4090-A2CF-3F0A6EDB18B1}" type="presOf" srcId="{7ABEA382-4CCD-44D6-9CE1-503F34644225}" destId="{168C0530-C19C-40DB-93DA-CC72B8B771A2}" srcOrd="1" destOrd="0" presId="urn:microsoft.com/office/officeart/2005/8/layout/list1"/>
    <dgm:cxn modelId="{8FA1F1DE-A419-416D-85CE-7B89CBBD2C18}" type="presOf" srcId="{11A5CC8F-9F83-4EAE-8B08-8D2777A7C2AF}" destId="{91904190-562A-4296-ABE0-7A26BDC2C953}" srcOrd="1" destOrd="0" presId="urn:microsoft.com/office/officeart/2005/8/layout/list1"/>
    <dgm:cxn modelId="{5EDB173A-9C9C-401C-A0E6-D5AA08F1DEAA}" type="presParOf" srcId="{2782E7C3-0F0C-4380-9CF0-2B46F57D8955}" destId="{BAF60D3D-6C6F-413E-8983-C50F09797920}" srcOrd="0" destOrd="0" presId="urn:microsoft.com/office/officeart/2005/8/layout/list1"/>
    <dgm:cxn modelId="{7A8B8060-9F0F-42C8-95D8-15CE04D41EDF}" type="presParOf" srcId="{BAF60D3D-6C6F-413E-8983-C50F09797920}" destId="{360C0D8B-6518-4148-8C18-5B8CA2A69F2E}" srcOrd="0" destOrd="0" presId="urn:microsoft.com/office/officeart/2005/8/layout/list1"/>
    <dgm:cxn modelId="{315AAA89-1CAE-44CD-99A8-CE1204A246A8}" type="presParOf" srcId="{BAF60D3D-6C6F-413E-8983-C50F09797920}" destId="{15F8E9B5-A323-4345-8B1B-0FA63A9BB87B}" srcOrd="1" destOrd="0" presId="urn:microsoft.com/office/officeart/2005/8/layout/list1"/>
    <dgm:cxn modelId="{49BF189D-C616-4151-BF37-57F9FA46EEA6}" type="presParOf" srcId="{2782E7C3-0F0C-4380-9CF0-2B46F57D8955}" destId="{B66D5277-CA0C-4413-B056-356A7A2B52CE}" srcOrd="1" destOrd="0" presId="urn:microsoft.com/office/officeart/2005/8/layout/list1"/>
    <dgm:cxn modelId="{D287EF15-2B39-4946-BBA4-A8A9C28A7A87}" type="presParOf" srcId="{2782E7C3-0F0C-4380-9CF0-2B46F57D8955}" destId="{56450E68-37BE-49DD-A4FC-6490567214A5}" srcOrd="2" destOrd="0" presId="urn:microsoft.com/office/officeart/2005/8/layout/list1"/>
    <dgm:cxn modelId="{2C44E9C6-7CA7-4EC6-B531-B42804E49DEB}" type="presParOf" srcId="{2782E7C3-0F0C-4380-9CF0-2B46F57D8955}" destId="{76FEE886-E231-4ECA-9726-FA2F3CA47942}" srcOrd="3" destOrd="0" presId="urn:microsoft.com/office/officeart/2005/8/layout/list1"/>
    <dgm:cxn modelId="{4ABDF89B-5D0E-4329-ACE1-1885CC1DE5A2}" type="presParOf" srcId="{2782E7C3-0F0C-4380-9CF0-2B46F57D8955}" destId="{2FE82F19-5CA7-49E3-9238-CB9448E128A5}" srcOrd="4" destOrd="0" presId="urn:microsoft.com/office/officeart/2005/8/layout/list1"/>
    <dgm:cxn modelId="{CEF69F8C-63CB-453C-BC03-D1D8A7D034F0}" type="presParOf" srcId="{2FE82F19-5CA7-49E3-9238-CB9448E128A5}" destId="{F9C15E72-FB03-440B-84F5-3503267EA58B}" srcOrd="0" destOrd="0" presId="urn:microsoft.com/office/officeart/2005/8/layout/list1"/>
    <dgm:cxn modelId="{9C989817-1A5B-4214-9EF1-85A443CD7CC6}" type="presParOf" srcId="{2FE82F19-5CA7-49E3-9238-CB9448E128A5}" destId="{16E330F0-F5A5-4518-802A-10918BE902EA}" srcOrd="1" destOrd="0" presId="urn:microsoft.com/office/officeart/2005/8/layout/list1"/>
    <dgm:cxn modelId="{C788BBD0-C228-4A83-89CF-69200E91E6A2}" type="presParOf" srcId="{2782E7C3-0F0C-4380-9CF0-2B46F57D8955}" destId="{2C64C8C7-D572-4F14-860E-DDB633DF6D8F}" srcOrd="5" destOrd="0" presId="urn:microsoft.com/office/officeart/2005/8/layout/list1"/>
    <dgm:cxn modelId="{7E0960E0-0EE6-4005-A9DB-6ECD248652E2}" type="presParOf" srcId="{2782E7C3-0F0C-4380-9CF0-2B46F57D8955}" destId="{457DB808-9A4C-4975-9825-6EA739261243}" srcOrd="6" destOrd="0" presId="urn:microsoft.com/office/officeart/2005/8/layout/list1"/>
    <dgm:cxn modelId="{06C9EA14-F1B5-4857-91B7-B94D086EDE33}" type="presParOf" srcId="{2782E7C3-0F0C-4380-9CF0-2B46F57D8955}" destId="{7AFA27C8-B382-494E-A99D-1268EFE5EDD4}" srcOrd="7" destOrd="0" presId="urn:microsoft.com/office/officeart/2005/8/layout/list1"/>
    <dgm:cxn modelId="{EC4943E2-B0C4-4374-9EA7-856A6BD1B89F}" type="presParOf" srcId="{2782E7C3-0F0C-4380-9CF0-2B46F57D8955}" destId="{8CE6B2B4-2EF4-4FC7-B9D9-C7610482D665}" srcOrd="8" destOrd="0" presId="urn:microsoft.com/office/officeart/2005/8/layout/list1"/>
    <dgm:cxn modelId="{FCD0FA1A-7DD8-45A0-AB3A-2AE5E4D2BA8D}" type="presParOf" srcId="{8CE6B2B4-2EF4-4FC7-B9D9-C7610482D665}" destId="{1927A34C-73F7-49CC-9007-5B90F884D435}" srcOrd="0" destOrd="0" presId="urn:microsoft.com/office/officeart/2005/8/layout/list1"/>
    <dgm:cxn modelId="{0728C4D2-03F2-443A-8B9B-DD050AC21469}" type="presParOf" srcId="{8CE6B2B4-2EF4-4FC7-B9D9-C7610482D665}" destId="{91904190-562A-4296-ABE0-7A26BDC2C953}" srcOrd="1" destOrd="0" presId="urn:microsoft.com/office/officeart/2005/8/layout/list1"/>
    <dgm:cxn modelId="{25412AA2-AD3C-4403-8BE5-63137D9F6603}" type="presParOf" srcId="{2782E7C3-0F0C-4380-9CF0-2B46F57D8955}" destId="{C50BEBD3-1FC2-44D2-A8F3-E27D8339450B}" srcOrd="9" destOrd="0" presId="urn:microsoft.com/office/officeart/2005/8/layout/list1"/>
    <dgm:cxn modelId="{2285A804-A91B-4548-91FF-555965D4B1BF}" type="presParOf" srcId="{2782E7C3-0F0C-4380-9CF0-2B46F57D8955}" destId="{153643D0-0A15-4479-BE50-1CE5EDCC0CBE}" srcOrd="10" destOrd="0" presId="urn:microsoft.com/office/officeart/2005/8/layout/list1"/>
    <dgm:cxn modelId="{E36A6A9E-D438-4022-B527-4E5FA5811EA0}" type="presParOf" srcId="{2782E7C3-0F0C-4380-9CF0-2B46F57D8955}" destId="{78F0DEC2-F901-4458-8AD8-A69E5C6F58A4}" srcOrd="11" destOrd="0" presId="urn:microsoft.com/office/officeart/2005/8/layout/list1"/>
    <dgm:cxn modelId="{F2A93D6C-2BE3-4C58-A469-FAB32590214E}" type="presParOf" srcId="{2782E7C3-0F0C-4380-9CF0-2B46F57D8955}" destId="{206A763F-701F-4248-BB7D-D294AECF9962}" srcOrd="12" destOrd="0" presId="urn:microsoft.com/office/officeart/2005/8/layout/list1"/>
    <dgm:cxn modelId="{1EA9D5AB-E296-458F-9C8C-FC66CA4BEBF4}" type="presParOf" srcId="{206A763F-701F-4248-BB7D-D294AECF9962}" destId="{56B7EA25-B73E-4433-A9F8-9A0941BF8A21}" srcOrd="0" destOrd="0" presId="urn:microsoft.com/office/officeart/2005/8/layout/list1"/>
    <dgm:cxn modelId="{4DF57AAD-7355-45EC-82E9-79552BC150D7}" type="presParOf" srcId="{206A763F-701F-4248-BB7D-D294AECF9962}" destId="{168C0530-C19C-40DB-93DA-CC72B8B771A2}" srcOrd="1" destOrd="0" presId="urn:microsoft.com/office/officeart/2005/8/layout/list1"/>
    <dgm:cxn modelId="{409629D1-AF67-43AC-BB55-060A742F3E60}" type="presParOf" srcId="{2782E7C3-0F0C-4380-9CF0-2B46F57D8955}" destId="{90FB5176-6BCA-4D04-ACE6-1E4E5CBC5BD0}" srcOrd="13" destOrd="0" presId="urn:microsoft.com/office/officeart/2005/8/layout/list1"/>
    <dgm:cxn modelId="{57503E81-A775-4386-BE61-93AE84BB3B81}" type="presParOf" srcId="{2782E7C3-0F0C-4380-9CF0-2B46F57D8955}" destId="{59F94A41-83B5-4DD5-BBFF-33BC9693399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BBD350-E069-49D6-B68B-148F7D74FD3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B6E2699C-F5A8-45A8-B5C1-7CE7C67FD9E5}">
      <dgm:prSet phldrT="[Text]"/>
      <dgm:spPr>
        <a:blipFill>
          <a:blip xmlns:r="http://schemas.openxmlformats.org/officeDocument/2006/relationships" r:embed="rId1"/>
          <a:stretch>
            <a:fillRect t="-10588" b="-17647"/>
          </a:stretch>
        </a:blipFill>
      </dgm:spPr>
      <dgm:t>
        <a:bodyPr/>
        <a:lstStyle/>
        <a:p>
          <a:r>
            <a:rPr lang="en-ID">
              <a:noFill/>
            </a:rPr>
            <a:t> </a:t>
          </a:r>
        </a:p>
      </dgm:t>
    </dgm:pt>
    <dgm:pt modelId="{3A77F0BA-3E06-4651-B65C-C1AD08FEFF57}" type="parTrans" cxnId="{A13F8B5E-EFA3-4254-BBC4-D4B147700E79}">
      <dgm:prSet/>
      <dgm:spPr/>
      <dgm:t>
        <a:bodyPr/>
        <a:lstStyle/>
        <a:p>
          <a:endParaRPr lang="en-ID"/>
        </a:p>
      </dgm:t>
    </dgm:pt>
    <dgm:pt modelId="{B2E70BD4-F983-4992-8822-203E355782A7}" type="sibTrans" cxnId="{A13F8B5E-EFA3-4254-BBC4-D4B147700E79}">
      <dgm:prSet/>
      <dgm:spPr/>
      <dgm:t>
        <a:bodyPr/>
        <a:lstStyle/>
        <a:p>
          <a:endParaRPr lang="en-ID"/>
        </a:p>
      </dgm:t>
    </dgm:pt>
    <dgm:pt modelId="{8A461C6B-3172-49DD-B19F-618DABE704E9}">
      <dgm:prSet phldrT="[Text]"/>
      <dgm:spPr>
        <a:blipFill>
          <a:blip xmlns:r="http://schemas.openxmlformats.org/officeDocument/2006/relationships" r:embed="rId2"/>
          <a:stretch>
            <a:fillRect t="-10465" b="-16279"/>
          </a:stretch>
        </a:blipFill>
      </dgm:spPr>
      <dgm:t>
        <a:bodyPr/>
        <a:lstStyle/>
        <a:p>
          <a:r>
            <a:rPr lang="en-ID">
              <a:noFill/>
            </a:rPr>
            <a:t> </a:t>
          </a:r>
        </a:p>
      </dgm:t>
    </dgm:pt>
    <dgm:pt modelId="{AAE954F6-443F-4C4C-A66D-F689FED3C84B}" type="parTrans" cxnId="{AC164852-0FFF-451A-93CA-7FAD03A68B7C}">
      <dgm:prSet/>
      <dgm:spPr/>
      <dgm:t>
        <a:bodyPr/>
        <a:lstStyle/>
        <a:p>
          <a:endParaRPr lang="en-ID"/>
        </a:p>
      </dgm:t>
    </dgm:pt>
    <dgm:pt modelId="{AD6CA82D-B35D-4554-B5CE-29A8D6E62E48}" type="sibTrans" cxnId="{AC164852-0FFF-451A-93CA-7FAD03A68B7C}">
      <dgm:prSet/>
      <dgm:spPr/>
      <dgm:t>
        <a:bodyPr/>
        <a:lstStyle/>
        <a:p>
          <a:endParaRPr lang="en-ID"/>
        </a:p>
      </dgm:t>
    </dgm:pt>
    <dgm:pt modelId="{11A5CC8F-9F83-4EAE-8B08-8D2777A7C2AF}">
      <dgm:prSet phldrT="[Text]"/>
      <dgm:spPr>
        <a:blipFill>
          <a:blip xmlns:r="http://schemas.openxmlformats.org/officeDocument/2006/relationships" r:embed="rId3"/>
          <a:stretch>
            <a:fillRect t="-10588" b="-17647"/>
          </a:stretch>
        </a:blipFill>
      </dgm:spPr>
      <dgm:t>
        <a:bodyPr/>
        <a:lstStyle/>
        <a:p>
          <a:r>
            <a:rPr lang="en-ID">
              <a:noFill/>
            </a:rPr>
            <a:t> </a:t>
          </a:r>
        </a:p>
      </dgm:t>
    </dgm:pt>
    <dgm:pt modelId="{BA67181B-A12F-405F-8FE1-C588D4017EED}" type="parTrans" cxnId="{EEE205A3-127B-4419-ADF0-811CF0E009F5}">
      <dgm:prSet/>
      <dgm:spPr/>
      <dgm:t>
        <a:bodyPr/>
        <a:lstStyle/>
        <a:p>
          <a:endParaRPr lang="en-ID"/>
        </a:p>
      </dgm:t>
    </dgm:pt>
    <dgm:pt modelId="{E3E3D12D-A0AE-43AF-A1CD-7A81D7520FC3}" type="sibTrans" cxnId="{EEE205A3-127B-4419-ADF0-811CF0E009F5}">
      <dgm:prSet/>
      <dgm:spPr/>
      <dgm:t>
        <a:bodyPr/>
        <a:lstStyle/>
        <a:p>
          <a:endParaRPr lang="en-ID"/>
        </a:p>
      </dgm:t>
    </dgm:pt>
    <dgm:pt modelId="{7ABEA382-4CCD-44D6-9CE1-503F34644225}">
      <dgm:prSet/>
      <dgm:spPr>
        <a:blipFill>
          <a:blip xmlns:r="http://schemas.openxmlformats.org/officeDocument/2006/relationships" r:embed="rId4"/>
          <a:stretch>
            <a:fillRect t="-10465" b="-16279"/>
          </a:stretch>
        </a:blipFill>
      </dgm:spPr>
      <dgm:t>
        <a:bodyPr/>
        <a:lstStyle/>
        <a:p>
          <a:r>
            <a:rPr lang="en-ID">
              <a:noFill/>
            </a:rPr>
            <a:t> </a:t>
          </a:r>
        </a:p>
      </dgm:t>
    </dgm:pt>
    <dgm:pt modelId="{2388DB2C-399E-43A7-BDF6-BF7603B39611}" type="parTrans" cxnId="{DF56A7C5-1EA3-468B-9403-A0C9BB641855}">
      <dgm:prSet/>
      <dgm:spPr/>
      <dgm:t>
        <a:bodyPr/>
        <a:lstStyle/>
        <a:p>
          <a:endParaRPr lang="en-ID"/>
        </a:p>
      </dgm:t>
    </dgm:pt>
    <dgm:pt modelId="{7CBAAEBA-D7D3-4418-97B0-DA33A46648D0}" type="sibTrans" cxnId="{DF56A7C5-1EA3-468B-9403-A0C9BB641855}">
      <dgm:prSet/>
      <dgm:spPr/>
      <dgm:t>
        <a:bodyPr/>
        <a:lstStyle/>
        <a:p>
          <a:endParaRPr lang="en-ID"/>
        </a:p>
      </dgm:t>
    </dgm:pt>
    <dgm:pt modelId="{2782E7C3-0F0C-4380-9CF0-2B46F57D8955}" type="pres">
      <dgm:prSet presAssocID="{83BBD350-E069-49D6-B68B-148F7D74FD39}" presName="linear" presStyleCnt="0">
        <dgm:presLayoutVars>
          <dgm:dir/>
          <dgm:animLvl val="lvl"/>
          <dgm:resizeHandles val="exact"/>
        </dgm:presLayoutVars>
      </dgm:prSet>
      <dgm:spPr/>
    </dgm:pt>
    <dgm:pt modelId="{BAF60D3D-6C6F-413E-8983-C50F09797920}" type="pres">
      <dgm:prSet presAssocID="{B6E2699C-F5A8-45A8-B5C1-7CE7C67FD9E5}" presName="parentLin" presStyleCnt="0"/>
      <dgm:spPr/>
    </dgm:pt>
    <dgm:pt modelId="{360C0D8B-6518-4148-8C18-5B8CA2A69F2E}" type="pres">
      <dgm:prSet presAssocID="{B6E2699C-F5A8-45A8-B5C1-7CE7C67FD9E5}" presName="parentLeftMargin" presStyleLbl="node1" presStyleIdx="0" presStyleCnt="4"/>
      <dgm:spPr/>
    </dgm:pt>
    <dgm:pt modelId="{15F8E9B5-A323-4345-8B1B-0FA63A9BB87B}" type="pres">
      <dgm:prSet presAssocID="{B6E2699C-F5A8-45A8-B5C1-7CE7C67FD9E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66D5277-CA0C-4413-B056-356A7A2B52CE}" type="pres">
      <dgm:prSet presAssocID="{B6E2699C-F5A8-45A8-B5C1-7CE7C67FD9E5}" presName="negativeSpace" presStyleCnt="0"/>
      <dgm:spPr/>
    </dgm:pt>
    <dgm:pt modelId="{56450E68-37BE-49DD-A4FC-6490567214A5}" type="pres">
      <dgm:prSet presAssocID="{B6E2699C-F5A8-45A8-B5C1-7CE7C67FD9E5}" presName="childText" presStyleLbl="conFgAcc1" presStyleIdx="0" presStyleCnt="4">
        <dgm:presLayoutVars>
          <dgm:bulletEnabled val="1"/>
        </dgm:presLayoutVars>
      </dgm:prSet>
      <dgm:spPr/>
    </dgm:pt>
    <dgm:pt modelId="{76FEE886-E231-4ECA-9726-FA2F3CA47942}" type="pres">
      <dgm:prSet presAssocID="{B2E70BD4-F983-4992-8822-203E355782A7}" presName="spaceBetweenRectangles" presStyleCnt="0"/>
      <dgm:spPr/>
    </dgm:pt>
    <dgm:pt modelId="{2FE82F19-5CA7-49E3-9238-CB9448E128A5}" type="pres">
      <dgm:prSet presAssocID="{8A461C6B-3172-49DD-B19F-618DABE704E9}" presName="parentLin" presStyleCnt="0"/>
      <dgm:spPr/>
    </dgm:pt>
    <dgm:pt modelId="{F9C15E72-FB03-440B-84F5-3503267EA58B}" type="pres">
      <dgm:prSet presAssocID="{8A461C6B-3172-49DD-B19F-618DABE704E9}" presName="parentLeftMargin" presStyleLbl="node1" presStyleIdx="0" presStyleCnt="4"/>
      <dgm:spPr/>
    </dgm:pt>
    <dgm:pt modelId="{16E330F0-F5A5-4518-802A-10918BE902EA}" type="pres">
      <dgm:prSet presAssocID="{8A461C6B-3172-49DD-B19F-618DABE704E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C64C8C7-D572-4F14-860E-DDB633DF6D8F}" type="pres">
      <dgm:prSet presAssocID="{8A461C6B-3172-49DD-B19F-618DABE704E9}" presName="negativeSpace" presStyleCnt="0"/>
      <dgm:spPr/>
    </dgm:pt>
    <dgm:pt modelId="{457DB808-9A4C-4975-9825-6EA739261243}" type="pres">
      <dgm:prSet presAssocID="{8A461C6B-3172-49DD-B19F-618DABE704E9}" presName="childText" presStyleLbl="conFgAcc1" presStyleIdx="1" presStyleCnt="4">
        <dgm:presLayoutVars>
          <dgm:bulletEnabled val="1"/>
        </dgm:presLayoutVars>
      </dgm:prSet>
      <dgm:spPr/>
    </dgm:pt>
    <dgm:pt modelId="{7AFA27C8-B382-494E-A99D-1268EFE5EDD4}" type="pres">
      <dgm:prSet presAssocID="{AD6CA82D-B35D-4554-B5CE-29A8D6E62E48}" presName="spaceBetweenRectangles" presStyleCnt="0"/>
      <dgm:spPr/>
    </dgm:pt>
    <dgm:pt modelId="{8CE6B2B4-2EF4-4FC7-B9D9-C7610482D665}" type="pres">
      <dgm:prSet presAssocID="{11A5CC8F-9F83-4EAE-8B08-8D2777A7C2AF}" presName="parentLin" presStyleCnt="0"/>
      <dgm:spPr/>
    </dgm:pt>
    <dgm:pt modelId="{1927A34C-73F7-49CC-9007-5B90F884D435}" type="pres">
      <dgm:prSet presAssocID="{11A5CC8F-9F83-4EAE-8B08-8D2777A7C2AF}" presName="parentLeftMargin" presStyleLbl="node1" presStyleIdx="1" presStyleCnt="4"/>
      <dgm:spPr/>
    </dgm:pt>
    <dgm:pt modelId="{91904190-562A-4296-ABE0-7A26BDC2C953}" type="pres">
      <dgm:prSet presAssocID="{11A5CC8F-9F83-4EAE-8B08-8D2777A7C2A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50BEBD3-1FC2-44D2-A8F3-E27D8339450B}" type="pres">
      <dgm:prSet presAssocID="{11A5CC8F-9F83-4EAE-8B08-8D2777A7C2AF}" presName="negativeSpace" presStyleCnt="0"/>
      <dgm:spPr/>
    </dgm:pt>
    <dgm:pt modelId="{153643D0-0A15-4479-BE50-1CE5EDCC0CBE}" type="pres">
      <dgm:prSet presAssocID="{11A5CC8F-9F83-4EAE-8B08-8D2777A7C2AF}" presName="childText" presStyleLbl="conFgAcc1" presStyleIdx="2" presStyleCnt="4">
        <dgm:presLayoutVars>
          <dgm:bulletEnabled val="1"/>
        </dgm:presLayoutVars>
      </dgm:prSet>
      <dgm:spPr/>
    </dgm:pt>
    <dgm:pt modelId="{78F0DEC2-F901-4458-8AD8-A69E5C6F58A4}" type="pres">
      <dgm:prSet presAssocID="{E3E3D12D-A0AE-43AF-A1CD-7A81D7520FC3}" presName="spaceBetweenRectangles" presStyleCnt="0"/>
      <dgm:spPr/>
    </dgm:pt>
    <dgm:pt modelId="{206A763F-701F-4248-BB7D-D294AECF9962}" type="pres">
      <dgm:prSet presAssocID="{7ABEA382-4CCD-44D6-9CE1-503F34644225}" presName="parentLin" presStyleCnt="0"/>
      <dgm:spPr/>
    </dgm:pt>
    <dgm:pt modelId="{56B7EA25-B73E-4433-A9F8-9A0941BF8A21}" type="pres">
      <dgm:prSet presAssocID="{7ABEA382-4CCD-44D6-9CE1-503F34644225}" presName="parentLeftMargin" presStyleLbl="node1" presStyleIdx="2" presStyleCnt="4"/>
      <dgm:spPr/>
    </dgm:pt>
    <dgm:pt modelId="{168C0530-C19C-40DB-93DA-CC72B8B771A2}" type="pres">
      <dgm:prSet presAssocID="{7ABEA382-4CCD-44D6-9CE1-503F3464422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90FB5176-6BCA-4D04-ACE6-1E4E5CBC5BD0}" type="pres">
      <dgm:prSet presAssocID="{7ABEA382-4CCD-44D6-9CE1-503F34644225}" presName="negativeSpace" presStyleCnt="0"/>
      <dgm:spPr/>
    </dgm:pt>
    <dgm:pt modelId="{59F94A41-83B5-4DD5-BBFF-33BC96933999}" type="pres">
      <dgm:prSet presAssocID="{7ABEA382-4CCD-44D6-9CE1-503F3464422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A520B08-0A9D-45DA-A8B8-60B644AF6388}" type="presOf" srcId="{83BBD350-E069-49D6-B68B-148F7D74FD39}" destId="{2782E7C3-0F0C-4380-9CF0-2B46F57D8955}" srcOrd="0" destOrd="0" presId="urn:microsoft.com/office/officeart/2005/8/layout/list1"/>
    <dgm:cxn modelId="{3583905D-F8EC-49CD-B344-33917589E659}" type="presOf" srcId="{B6E2699C-F5A8-45A8-B5C1-7CE7C67FD9E5}" destId="{360C0D8B-6518-4148-8C18-5B8CA2A69F2E}" srcOrd="0" destOrd="0" presId="urn:microsoft.com/office/officeart/2005/8/layout/list1"/>
    <dgm:cxn modelId="{A13F8B5E-EFA3-4254-BBC4-D4B147700E79}" srcId="{83BBD350-E069-49D6-B68B-148F7D74FD39}" destId="{B6E2699C-F5A8-45A8-B5C1-7CE7C67FD9E5}" srcOrd="0" destOrd="0" parTransId="{3A77F0BA-3E06-4651-B65C-C1AD08FEFF57}" sibTransId="{B2E70BD4-F983-4992-8822-203E355782A7}"/>
    <dgm:cxn modelId="{DF140163-CD87-4171-B6C1-A7C62B48BC4B}" type="presOf" srcId="{B6E2699C-F5A8-45A8-B5C1-7CE7C67FD9E5}" destId="{15F8E9B5-A323-4345-8B1B-0FA63A9BB87B}" srcOrd="1" destOrd="0" presId="urn:microsoft.com/office/officeart/2005/8/layout/list1"/>
    <dgm:cxn modelId="{AC164852-0FFF-451A-93CA-7FAD03A68B7C}" srcId="{83BBD350-E069-49D6-B68B-148F7D74FD39}" destId="{8A461C6B-3172-49DD-B19F-618DABE704E9}" srcOrd="1" destOrd="0" parTransId="{AAE954F6-443F-4C4C-A66D-F689FED3C84B}" sibTransId="{AD6CA82D-B35D-4554-B5CE-29A8D6E62E48}"/>
    <dgm:cxn modelId="{411C1F9D-4EF0-4AE9-A844-B9F89510E598}" type="presOf" srcId="{8A461C6B-3172-49DD-B19F-618DABE704E9}" destId="{F9C15E72-FB03-440B-84F5-3503267EA58B}" srcOrd="0" destOrd="0" presId="urn:microsoft.com/office/officeart/2005/8/layout/list1"/>
    <dgm:cxn modelId="{EEE205A3-127B-4419-ADF0-811CF0E009F5}" srcId="{83BBD350-E069-49D6-B68B-148F7D74FD39}" destId="{11A5CC8F-9F83-4EAE-8B08-8D2777A7C2AF}" srcOrd="2" destOrd="0" parTransId="{BA67181B-A12F-405F-8FE1-C588D4017EED}" sibTransId="{E3E3D12D-A0AE-43AF-A1CD-7A81D7520FC3}"/>
    <dgm:cxn modelId="{8B0493AB-F7C7-486D-93F1-F23279DD07DB}" type="presOf" srcId="{11A5CC8F-9F83-4EAE-8B08-8D2777A7C2AF}" destId="{1927A34C-73F7-49CC-9007-5B90F884D435}" srcOrd="0" destOrd="0" presId="urn:microsoft.com/office/officeart/2005/8/layout/list1"/>
    <dgm:cxn modelId="{AA0737B1-DD89-412E-AF58-C1DA017493E1}" type="presOf" srcId="{8A461C6B-3172-49DD-B19F-618DABE704E9}" destId="{16E330F0-F5A5-4518-802A-10918BE902EA}" srcOrd="1" destOrd="0" presId="urn:microsoft.com/office/officeart/2005/8/layout/list1"/>
    <dgm:cxn modelId="{2C46FCB9-B2DB-4041-ABE2-2E682EE3BDCE}" type="presOf" srcId="{7ABEA382-4CCD-44D6-9CE1-503F34644225}" destId="{56B7EA25-B73E-4433-A9F8-9A0941BF8A21}" srcOrd="0" destOrd="0" presId="urn:microsoft.com/office/officeart/2005/8/layout/list1"/>
    <dgm:cxn modelId="{DF56A7C5-1EA3-468B-9403-A0C9BB641855}" srcId="{83BBD350-E069-49D6-B68B-148F7D74FD39}" destId="{7ABEA382-4CCD-44D6-9CE1-503F34644225}" srcOrd="3" destOrd="0" parTransId="{2388DB2C-399E-43A7-BDF6-BF7603B39611}" sibTransId="{7CBAAEBA-D7D3-4418-97B0-DA33A46648D0}"/>
    <dgm:cxn modelId="{7775A0C6-30B6-4090-A2CF-3F0A6EDB18B1}" type="presOf" srcId="{7ABEA382-4CCD-44D6-9CE1-503F34644225}" destId="{168C0530-C19C-40DB-93DA-CC72B8B771A2}" srcOrd="1" destOrd="0" presId="urn:microsoft.com/office/officeart/2005/8/layout/list1"/>
    <dgm:cxn modelId="{8FA1F1DE-A419-416D-85CE-7B89CBBD2C18}" type="presOf" srcId="{11A5CC8F-9F83-4EAE-8B08-8D2777A7C2AF}" destId="{91904190-562A-4296-ABE0-7A26BDC2C953}" srcOrd="1" destOrd="0" presId="urn:microsoft.com/office/officeart/2005/8/layout/list1"/>
    <dgm:cxn modelId="{5EDB173A-9C9C-401C-A0E6-D5AA08F1DEAA}" type="presParOf" srcId="{2782E7C3-0F0C-4380-9CF0-2B46F57D8955}" destId="{BAF60D3D-6C6F-413E-8983-C50F09797920}" srcOrd="0" destOrd="0" presId="urn:microsoft.com/office/officeart/2005/8/layout/list1"/>
    <dgm:cxn modelId="{7A8B8060-9F0F-42C8-95D8-15CE04D41EDF}" type="presParOf" srcId="{BAF60D3D-6C6F-413E-8983-C50F09797920}" destId="{360C0D8B-6518-4148-8C18-5B8CA2A69F2E}" srcOrd="0" destOrd="0" presId="urn:microsoft.com/office/officeart/2005/8/layout/list1"/>
    <dgm:cxn modelId="{315AAA89-1CAE-44CD-99A8-CE1204A246A8}" type="presParOf" srcId="{BAF60D3D-6C6F-413E-8983-C50F09797920}" destId="{15F8E9B5-A323-4345-8B1B-0FA63A9BB87B}" srcOrd="1" destOrd="0" presId="urn:microsoft.com/office/officeart/2005/8/layout/list1"/>
    <dgm:cxn modelId="{49BF189D-C616-4151-BF37-57F9FA46EEA6}" type="presParOf" srcId="{2782E7C3-0F0C-4380-9CF0-2B46F57D8955}" destId="{B66D5277-CA0C-4413-B056-356A7A2B52CE}" srcOrd="1" destOrd="0" presId="urn:microsoft.com/office/officeart/2005/8/layout/list1"/>
    <dgm:cxn modelId="{D287EF15-2B39-4946-BBA4-A8A9C28A7A87}" type="presParOf" srcId="{2782E7C3-0F0C-4380-9CF0-2B46F57D8955}" destId="{56450E68-37BE-49DD-A4FC-6490567214A5}" srcOrd="2" destOrd="0" presId="urn:microsoft.com/office/officeart/2005/8/layout/list1"/>
    <dgm:cxn modelId="{2C44E9C6-7CA7-4EC6-B531-B42804E49DEB}" type="presParOf" srcId="{2782E7C3-0F0C-4380-9CF0-2B46F57D8955}" destId="{76FEE886-E231-4ECA-9726-FA2F3CA47942}" srcOrd="3" destOrd="0" presId="urn:microsoft.com/office/officeart/2005/8/layout/list1"/>
    <dgm:cxn modelId="{4ABDF89B-5D0E-4329-ACE1-1885CC1DE5A2}" type="presParOf" srcId="{2782E7C3-0F0C-4380-9CF0-2B46F57D8955}" destId="{2FE82F19-5CA7-49E3-9238-CB9448E128A5}" srcOrd="4" destOrd="0" presId="urn:microsoft.com/office/officeart/2005/8/layout/list1"/>
    <dgm:cxn modelId="{CEF69F8C-63CB-453C-BC03-D1D8A7D034F0}" type="presParOf" srcId="{2FE82F19-5CA7-49E3-9238-CB9448E128A5}" destId="{F9C15E72-FB03-440B-84F5-3503267EA58B}" srcOrd="0" destOrd="0" presId="urn:microsoft.com/office/officeart/2005/8/layout/list1"/>
    <dgm:cxn modelId="{9C989817-1A5B-4214-9EF1-85A443CD7CC6}" type="presParOf" srcId="{2FE82F19-5CA7-49E3-9238-CB9448E128A5}" destId="{16E330F0-F5A5-4518-802A-10918BE902EA}" srcOrd="1" destOrd="0" presId="urn:microsoft.com/office/officeart/2005/8/layout/list1"/>
    <dgm:cxn modelId="{C788BBD0-C228-4A83-89CF-69200E91E6A2}" type="presParOf" srcId="{2782E7C3-0F0C-4380-9CF0-2B46F57D8955}" destId="{2C64C8C7-D572-4F14-860E-DDB633DF6D8F}" srcOrd="5" destOrd="0" presId="urn:microsoft.com/office/officeart/2005/8/layout/list1"/>
    <dgm:cxn modelId="{7E0960E0-0EE6-4005-A9DB-6ECD248652E2}" type="presParOf" srcId="{2782E7C3-0F0C-4380-9CF0-2B46F57D8955}" destId="{457DB808-9A4C-4975-9825-6EA739261243}" srcOrd="6" destOrd="0" presId="urn:microsoft.com/office/officeart/2005/8/layout/list1"/>
    <dgm:cxn modelId="{06C9EA14-F1B5-4857-91B7-B94D086EDE33}" type="presParOf" srcId="{2782E7C3-0F0C-4380-9CF0-2B46F57D8955}" destId="{7AFA27C8-B382-494E-A99D-1268EFE5EDD4}" srcOrd="7" destOrd="0" presId="urn:microsoft.com/office/officeart/2005/8/layout/list1"/>
    <dgm:cxn modelId="{EC4943E2-B0C4-4374-9EA7-856A6BD1B89F}" type="presParOf" srcId="{2782E7C3-0F0C-4380-9CF0-2B46F57D8955}" destId="{8CE6B2B4-2EF4-4FC7-B9D9-C7610482D665}" srcOrd="8" destOrd="0" presId="urn:microsoft.com/office/officeart/2005/8/layout/list1"/>
    <dgm:cxn modelId="{FCD0FA1A-7DD8-45A0-AB3A-2AE5E4D2BA8D}" type="presParOf" srcId="{8CE6B2B4-2EF4-4FC7-B9D9-C7610482D665}" destId="{1927A34C-73F7-49CC-9007-5B90F884D435}" srcOrd="0" destOrd="0" presId="urn:microsoft.com/office/officeart/2005/8/layout/list1"/>
    <dgm:cxn modelId="{0728C4D2-03F2-443A-8B9B-DD050AC21469}" type="presParOf" srcId="{8CE6B2B4-2EF4-4FC7-B9D9-C7610482D665}" destId="{91904190-562A-4296-ABE0-7A26BDC2C953}" srcOrd="1" destOrd="0" presId="urn:microsoft.com/office/officeart/2005/8/layout/list1"/>
    <dgm:cxn modelId="{25412AA2-AD3C-4403-8BE5-63137D9F6603}" type="presParOf" srcId="{2782E7C3-0F0C-4380-9CF0-2B46F57D8955}" destId="{C50BEBD3-1FC2-44D2-A8F3-E27D8339450B}" srcOrd="9" destOrd="0" presId="urn:microsoft.com/office/officeart/2005/8/layout/list1"/>
    <dgm:cxn modelId="{2285A804-A91B-4548-91FF-555965D4B1BF}" type="presParOf" srcId="{2782E7C3-0F0C-4380-9CF0-2B46F57D8955}" destId="{153643D0-0A15-4479-BE50-1CE5EDCC0CBE}" srcOrd="10" destOrd="0" presId="urn:microsoft.com/office/officeart/2005/8/layout/list1"/>
    <dgm:cxn modelId="{E36A6A9E-D438-4022-B527-4E5FA5811EA0}" type="presParOf" srcId="{2782E7C3-0F0C-4380-9CF0-2B46F57D8955}" destId="{78F0DEC2-F901-4458-8AD8-A69E5C6F58A4}" srcOrd="11" destOrd="0" presId="urn:microsoft.com/office/officeart/2005/8/layout/list1"/>
    <dgm:cxn modelId="{F2A93D6C-2BE3-4C58-A469-FAB32590214E}" type="presParOf" srcId="{2782E7C3-0F0C-4380-9CF0-2B46F57D8955}" destId="{206A763F-701F-4248-BB7D-D294AECF9962}" srcOrd="12" destOrd="0" presId="urn:microsoft.com/office/officeart/2005/8/layout/list1"/>
    <dgm:cxn modelId="{1EA9D5AB-E296-458F-9C8C-FC66CA4BEBF4}" type="presParOf" srcId="{206A763F-701F-4248-BB7D-D294AECF9962}" destId="{56B7EA25-B73E-4433-A9F8-9A0941BF8A21}" srcOrd="0" destOrd="0" presId="urn:microsoft.com/office/officeart/2005/8/layout/list1"/>
    <dgm:cxn modelId="{4DF57AAD-7355-45EC-82E9-79552BC150D7}" type="presParOf" srcId="{206A763F-701F-4248-BB7D-D294AECF9962}" destId="{168C0530-C19C-40DB-93DA-CC72B8B771A2}" srcOrd="1" destOrd="0" presId="urn:microsoft.com/office/officeart/2005/8/layout/list1"/>
    <dgm:cxn modelId="{409629D1-AF67-43AC-BB55-060A742F3E60}" type="presParOf" srcId="{2782E7C3-0F0C-4380-9CF0-2B46F57D8955}" destId="{90FB5176-6BCA-4D04-ACE6-1E4E5CBC5BD0}" srcOrd="13" destOrd="0" presId="urn:microsoft.com/office/officeart/2005/8/layout/list1"/>
    <dgm:cxn modelId="{57503E81-A775-4386-BE61-93AE84BB3B81}" type="presParOf" srcId="{2782E7C3-0F0C-4380-9CF0-2B46F57D8955}" destId="{59F94A41-83B5-4DD5-BBFF-33BC9693399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251186-9D9F-4DB5-916C-269567C17819}" type="doc">
      <dgm:prSet loTypeId="urn:microsoft.com/office/officeart/2005/8/layout/hProcess9" loCatId="process" qsTypeId="urn:microsoft.com/office/officeart/2005/8/quickstyle/simple4" qsCatId="simple" csTypeId="urn:microsoft.com/office/officeart/2005/8/colors/colorful5" csCatId="colorful" phldr="1"/>
      <dgm:spPr/>
    </dgm:pt>
    <dgm:pt modelId="{8618B80D-ACC9-4917-9078-9C8E693ED27E}">
      <dgm:prSet phldrT="[Text]"/>
      <dgm:spPr/>
      <dgm:t>
        <a:bodyPr/>
        <a:lstStyle/>
        <a:p>
          <a:r>
            <a:rPr lang="en-US" dirty="0"/>
            <a:t>1. </a:t>
          </a:r>
          <a:r>
            <a:rPr lang="en-US" dirty="0" err="1"/>
            <a:t>Klik</a:t>
          </a:r>
          <a:r>
            <a:rPr lang="en-US" dirty="0"/>
            <a:t> </a:t>
          </a:r>
          <a:r>
            <a:rPr lang="en-US" dirty="0" err="1"/>
            <a:t>tombol</a:t>
          </a:r>
          <a:endParaRPr lang="en-ID" dirty="0"/>
        </a:p>
      </dgm:t>
    </dgm:pt>
    <dgm:pt modelId="{4F607B34-59E9-4689-A788-981C1C46621F}" type="parTrans" cxnId="{8F1A818C-02BB-4801-AC4A-A1222A4C0194}">
      <dgm:prSet/>
      <dgm:spPr/>
      <dgm:t>
        <a:bodyPr/>
        <a:lstStyle/>
        <a:p>
          <a:endParaRPr lang="en-ID"/>
        </a:p>
      </dgm:t>
    </dgm:pt>
    <dgm:pt modelId="{6AD63646-9825-486D-9ABD-4524BF23B245}" type="sibTrans" cxnId="{8F1A818C-02BB-4801-AC4A-A1222A4C0194}">
      <dgm:prSet/>
      <dgm:spPr/>
      <dgm:t>
        <a:bodyPr/>
        <a:lstStyle/>
        <a:p>
          <a:endParaRPr lang="en-ID"/>
        </a:p>
      </dgm:t>
    </dgm:pt>
    <dgm:pt modelId="{8327A156-EE99-4207-96B3-6AD3164EDD75}">
      <dgm:prSet phldrT="[Text]"/>
      <dgm:spPr/>
      <dgm:t>
        <a:bodyPr/>
        <a:lstStyle/>
        <a:p>
          <a:r>
            <a:rPr lang="en-US" dirty="0"/>
            <a:t>2. </a:t>
          </a:r>
          <a:r>
            <a:rPr lang="en-US" dirty="0" err="1"/>
            <a:t>Pilih</a:t>
          </a:r>
          <a:r>
            <a:rPr lang="en-US" dirty="0"/>
            <a:t> TA </a:t>
          </a:r>
          <a:r>
            <a:rPr lang="en-US" dirty="0" err="1"/>
            <a:t>berkenaan</a:t>
          </a:r>
          <a:endParaRPr lang="en-ID" dirty="0"/>
        </a:p>
      </dgm:t>
    </dgm:pt>
    <dgm:pt modelId="{07D72D86-20CA-4248-9504-F1E9537D2EEE}" type="parTrans" cxnId="{6A006B20-EDE4-4304-8261-CC1558757995}">
      <dgm:prSet/>
      <dgm:spPr/>
      <dgm:t>
        <a:bodyPr/>
        <a:lstStyle/>
        <a:p>
          <a:endParaRPr lang="en-ID"/>
        </a:p>
      </dgm:t>
    </dgm:pt>
    <dgm:pt modelId="{756A89E6-4D6B-4D61-ABB2-29FFA295ED17}" type="sibTrans" cxnId="{6A006B20-EDE4-4304-8261-CC1558757995}">
      <dgm:prSet/>
      <dgm:spPr/>
      <dgm:t>
        <a:bodyPr/>
        <a:lstStyle/>
        <a:p>
          <a:endParaRPr lang="en-ID"/>
        </a:p>
      </dgm:t>
    </dgm:pt>
    <dgm:pt modelId="{A62283E6-AA4C-4D38-8DDD-08A96A35C21D}">
      <dgm:prSet phldrT="[Text]"/>
      <dgm:spPr/>
      <dgm:t>
        <a:bodyPr/>
        <a:lstStyle/>
        <a:p>
          <a:r>
            <a:rPr lang="en-US" dirty="0"/>
            <a:t>3. Browse file Bukti WTP</a:t>
          </a:r>
          <a:endParaRPr lang="en-ID" dirty="0"/>
        </a:p>
      </dgm:t>
    </dgm:pt>
    <dgm:pt modelId="{EE5BCF2A-5CD4-4FCF-9D42-596A6F5344D9}" type="parTrans" cxnId="{F555D785-85C1-4AF8-83C8-ADCD80CD8412}">
      <dgm:prSet/>
      <dgm:spPr/>
      <dgm:t>
        <a:bodyPr/>
        <a:lstStyle/>
        <a:p>
          <a:endParaRPr lang="en-ID"/>
        </a:p>
      </dgm:t>
    </dgm:pt>
    <dgm:pt modelId="{3961BA3F-A607-4391-BF37-6FCBF2939A9D}" type="sibTrans" cxnId="{F555D785-85C1-4AF8-83C8-ADCD80CD8412}">
      <dgm:prSet/>
      <dgm:spPr/>
      <dgm:t>
        <a:bodyPr/>
        <a:lstStyle/>
        <a:p>
          <a:endParaRPr lang="en-ID"/>
        </a:p>
      </dgm:t>
    </dgm:pt>
    <dgm:pt modelId="{35064C1A-45D4-45F3-81C3-302C702ACC25}">
      <dgm:prSet/>
      <dgm:spPr/>
      <dgm:t>
        <a:bodyPr/>
        <a:lstStyle/>
        <a:p>
          <a:r>
            <a:rPr lang="en-US" dirty="0"/>
            <a:t>4. </a:t>
          </a:r>
          <a:r>
            <a:rPr lang="en-US" dirty="0" err="1"/>
            <a:t>Ketik</a:t>
          </a:r>
          <a:r>
            <a:rPr lang="en-US" dirty="0"/>
            <a:t> </a:t>
          </a:r>
          <a:r>
            <a:rPr lang="en-US" dirty="0" err="1"/>
            <a:t>Keterangan</a:t>
          </a:r>
          <a:endParaRPr lang="en-ID" dirty="0"/>
        </a:p>
      </dgm:t>
    </dgm:pt>
    <dgm:pt modelId="{CD110546-567B-4D5F-9597-F1BB1E3FF909}" type="parTrans" cxnId="{148B90D7-810B-46C5-9EEC-696FA360099C}">
      <dgm:prSet/>
      <dgm:spPr/>
      <dgm:t>
        <a:bodyPr/>
        <a:lstStyle/>
        <a:p>
          <a:endParaRPr lang="en-ID"/>
        </a:p>
      </dgm:t>
    </dgm:pt>
    <dgm:pt modelId="{A7284EE7-1FB8-4937-8749-97A97585C578}" type="sibTrans" cxnId="{148B90D7-810B-46C5-9EEC-696FA360099C}">
      <dgm:prSet/>
      <dgm:spPr/>
      <dgm:t>
        <a:bodyPr/>
        <a:lstStyle/>
        <a:p>
          <a:endParaRPr lang="en-ID"/>
        </a:p>
      </dgm:t>
    </dgm:pt>
    <dgm:pt modelId="{3F97F6F8-5ECC-4F1D-9132-05252EAEAB84}">
      <dgm:prSet/>
      <dgm:spPr/>
      <dgm:t>
        <a:bodyPr/>
        <a:lstStyle/>
        <a:p>
          <a:r>
            <a:rPr lang="en-US" dirty="0"/>
            <a:t>5. </a:t>
          </a:r>
          <a:r>
            <a:rPr lang="en-US" dirty="0" err="1"/>
            <a:t>Klik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membuat</a:t>
          </a:r>
          <a:r>
            <a:rPr lang="en-US" dirty="0"/>
            <a:t> </a:t>
          </a:r>
          <a:r>
            <a:rPr lang="en-US" dirty="0" err="1"/>
            <a:t>laporan</a:t>
          </a:r>
          <a:endParaRPr lang="en-ID" dirty="0"/>
        </a:p>
      </dgm:t>
    </dgm:pt>
    <dgm:pt modelId="{9AFD6355-A3C3-4274-B0FB-C71A9CE856A1}" type="parTrans" cxnId="{7AE52A32-4ABB-4626-B33D-62EDA710F086}">
      <dgm:prSet/>
      <dgm:spPr/>
      <dgm:t>
        <a:bodyPr/>
        <a:lstStyle/>
        <a:p>
          <a:endParaRPr lang="en-ID"/>
        </a:p>
      </dgm:t>
    </dgm:pt>
    <dgm:pt modelId="{448D2462-6557-4B14-B035-7D33CFB69636}" type="sibTrans" cxnId="{7AE52A32-4ABB-4626-B33D-62EDA710F086}">
      <dgm:prSet/>
      <dgm:spPr/>
      <dgm:t>
        <a:bodyPr/>
        <a:lstStyle/>
        <a:p>
          <a:endParaRPr lang="en-ID"/>
        </a:p>
      </dgm:t>
    </dgm:pt>
    <dgm:pt modelId="{E5EDBC2D-2498-493B-9AA9-775F6190ACC9}" type="pres">
      <dgm:prSet presAssocID="{46251186-9D9F-4DB5-916C-269567C17819}" presName="CompostProcess" presStyleCnt="0">
        <dgm:presLayoutVars>
          <dgm:dir/>
          <dgm:resizeHandles val="exact"/>
        </dgm:presLayoutVars>
      </dgm:prSet>
      <dgm:spPr/>
    </dgm:pt>
    <dgm:pt modelId="{E2F1B08C-8785-4793-BD6D-1F8A9E3B6138}" type="pres">
      <dgm:prSet presAssocID="{46251186-9D9F-4DB5-916C-269567C17819}" presName="arrow" presStyleLbl="bgShp" presStyleIdx="0" presStyleCnt="1"/>
      <dgm:spPr/>
    </dgm:pt>
    <dgm:pt modelId="{62DEE83D-BC43-4931-B5CE-F32ADE5AD7D4}" type="pres">
      <dgm:prSet presAssocID="{46251186-9D9F-4DB5-916C-269567C17819}" presName="linearProcess" presStyleCnt="0"/>
      <dgm:spPr/>
    </dgm:pt>
    <dgm:pt modelId="{E2E3F2C9-9217-4D66-AE84-18C9C0969FDA}" type="pres">
      <dgm:prSet presAssocID="{8618B80D-ACC9-4917-9078-9C8E693ED27E}" presName="textNode" presStyleLbl="node1" presStyleIdx="0" presStyleCnt="5">
        <dgm:presLayoutVars>
          <dgm:bulletEnabled val="1"/>
        </dgm:presLayoutVars>
      </dgm:prSet>
      <dgm:spPr/>
    </dgm:pt>
    <dgm:pt modelId="{CE778BD5-BF07-441E-AACF-AA02DDFA5BE8}" type="pres">
      <dgm:prSet presAssocID="{6AD63646-9825-486D-9ABD-4524BF23B245}" presName="sibTrans" presStyleCnt="0"/>
      <dgm:spPr/>
    </dgm:pt>
    <dgm:pt modelId="{C2E3F18F-7378-425B-9958-E2871E64EF43}" type="pres">
      <dgm:prSet presAssocID="{8327A156-EE99-4207-96B3-6AD3164EDD75}" presName="textNode" presStyleLbl="node1" presStyleIdx="1" presStyleCnt="5">
        <dgm:presLayoutVars>
          <dgm:bulletEnabled val="1"/>
        </dgm:presLayoutVars>
      </dgm:prSet>
      <dgm:spPr/>
    </dgm:pt>
    <dgm:pt modelId="{1E453359-5DCB-41D2-A76B-09BD1734A2B3}" type="pres">
      <dgm:prSet presAssocID="{756A89E6-4D6B-4D61-ABB2-29FFA295ED17}" presName="sibTrans" presStyleCnt="0"/>
      <dgm:spPr/>
    </dgm:pt>
    <dgm:pt modelId="{6D5A0DC2-F7BB-4C69-91A7-2F45CDB665F3}" type="pres">
      <dgm:prSet presAssocID="{A62283E6-AA4C-4D38-8DDD-08A96A35C21D}" presName="textNode" presStyleLbl="node1" presStyleIdx="2" presStyleCnt="5">
        <dgm:presLayoutVars>
          <dgm:bulletEnabled val="1"/>
        </dgm:presLayoutVars>
      </dgm:prSet>
      <dgm:spPr/>
    </dgm:pt>
    <dgm:pt modelId="{8C044304-BFBC-4E83-804C-1FE24C95AF1A}" type="pres">
      <dgm:prSet presAssocID="{3961BA3F-A607-4391-BF37-6FCBF2939A9D}" presName="sibTrans" presStyleCnt="0"/>
      <dgm:spPr/>
    </dgm:pt>
    <dgm:pt modelId="{685254A7-4CEA-4E92-AFF6-2A66EEDF5439}" type="pres">
      <dgm:prSet presAssocID="{35064C1A-45D4-45F3-81C3-302C702ACC25}" presName="textNode" presStyleLbl="node1" presStyleIdx="3" presStyleCnt="5">
        <dgm:presLayoutVars>
          <dgm:bulletEnabled val="1"/>
        </dgm:presLayoutVars>
      </dgm:prSet>
      <dgm:spPr/>
    </dgm:pt>
    <dgm:pt modelId="{B7958043-1BAF-4B4D-9DE7-53812F74C49B}" type="pres">
      <dgm:prSet presAssocID="{A7284EE7-1FB8-4937-8749-97A97585C578}" presName="sibTrans" presStyleCnt="0"/>
      <dgm:spPr/>
    </dgm:pt>
    <dgm:pt modelId="{ECF17AE4-A59E-4FAB-B2E2-58B5E7F98F01}" type="pres">
      <dgm:prSet presAssocID="{3F97F6F8-5ECC-4F1D-9132-05252EAEAB84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3F4C1E10-F332-4383-BDDD-8445C1B48F28}" type="presOf" srcId="{8618B80D-ACC9-4917-9078-9C8E693ED27E}" destId="{E2E3F2C9-9217-4D66-AE84-18C9C0969FDA}" srcOrd="0" destOrd="0" presId="urn:microsoft.com/office/officeart/2005/8/layout/hProcess9"/>
    <dgm:cxn modelId="{6A006B20-EDE4-4304-8261-CC1558757995}" srcId="{46251186-9D9F-4DB5-916C-269567C17819}" destId="{8327A156-EE99-4207-96B3-6AD3164EDD75}" srcOrd="1" destOrd="0" parTransId="{07D72D86-20CA-4248-9504-F1E9537D2EEE}" sibTransId="{756A89E6-4D6B-4D61-ABB2-29FFA295ED17}"/>
    <dgm:cxn modelId="{A9874323-8A31-4EBB-A8C7-DBFD62137F17}" type="presOf" srcId="{35064C1A-45D4-45F3-81C3-302C702ACC25}" destId="{685254A7-4CEA-4E92-AFF6-2A66EEDF5439}" srcOrd="0" destOrd="0" presId="urn:microsoft.com/office/officeart/2005/8/layout/hProcess9"/>
    <dgm:cxn modelId="{7AE52A32-4ABB-4626-B33D-62EDA710F086}" srcId="{46251186-9D9F-4DB5-916C-269567C17819}" destId="{3F97F6F8-5ECC-4F1D-9132-05252EAEAB84}" srcOrd="4" destOrd="0" parTransId="{9AFD6355-A3C3-4274-B0FB-C71A9CE856A1}" sibTransId="{448D2462-6557-4B14-B035-7D33CFB69636}"/>
    <dgm:cxn modelId="{C1AEAA81-FCD7-4987-9EF4-4CF9920B9F19}" type="presOf" srcId="{8327A156-EE99-4207-96B3-6AD3164EDD75}" destId="{C2E3F18F-7378-425B-9958-E2871E64EF43}" srcOrd="0" destOrd="0" presId="urn:microsoft.com/office/officeart/2005/8/layout/hProcess9"/>
    <dgm:cxn modelId="{F555D785-85C1-4AF8-83C8-ADCD80CD8412}" srcId="{46251186-9D9F-4DB5-916C-269567C17819}" destId="{A62283E6-AA4C-4D38-8DDD-08A96A35C21D}" srcOrd="2" destOrd="0" parTransId="{EE5BCF2A-5CD4-4FCF-9D42-596A6F5344D9}" sibTransId="{3961BA3F-A607-4391-BF37-6FCBF2939A9D}"/>
    <dgm:cxn modelId="{5A55678C-EC25-4466-B11B-04B92D0EE70D}" type="presOf" srcId="{3F97F6F8-5ECC-4F1D-9132-05252EAEAB84}" destId="{ECF17AE4-A59E-4FAB-B2E2-58B5E7F98F01}" srcOrd="0" destOrd="0" presId="urn:microsoft.com/office/officeart/2005/8/layout/hProcess9"/>
    <dgm:cxn modelId="{8F1A818C-02BB-4801-AC4A-A1222A4C0194}" srcId="{46251186-9D9F-4DB5-916C-269567C17819}" destId="{8618B80D-ACC9-4917-9078-9C8E693ED27E}" srcOrd="0" destOrd="0" parTransId="{4F607B34-59E9-4689-A788-981C1C46621F}" sibTransId="{6AD63646-9825-486D-9ABD-4524BF23B245}"/>
    <dgm:cxn modelId="{500B5FAF-D540-4184-9177-383E65FDB539}" type="presOf" srcId="{46251186-9D9F-4DB5-916C-269567C17819}" destId="{E5EDBC2D-2498-493B-9AA9-775F6190ACC9}" srcOrd="0" destOrd="0" presId="urn:microsoft.com/office/officeart/2005/8/layout/hProcess9"/>
    <dgm:cxn modelId="{148B90D7-810B-46C5-9EEC-696FA360099C}" srcId="{46251186-9D9F-4DB5-916C-269567C17819}" destId="{35064C1A-45D4-45F3-81C3-302C702ACC25}" srcOrd="3" destOrd="0" parTransId="{CD110546-567B-4D5F-9597-F1BB1E3FF909}" sibTransId="{A7284EE7-1FB8-4937-8749-97A97585C578}"/>
    <dgm:cxn modelId="{ADF82DE3-B983-48A7-ACCB-57FDEB64EFE8}" type="presOf" srcId="{A62283E6-AA4C-4D38-8DDD-08A96A35C21D}" destId="{6D5A0DC2-F7BB-4C69-91A7-2F45CDB665F3}" srcOrd="0" destOrd="0" presId="urn:microsoft.com/office/officeart/2005/8/layout/hProcess9"/>
    <dgm:cxn modelId="{1D5619E4-5D23-42FA-A571-17F55159F603}" type="presParOf" srcId="{E5EDBC2D-2498-493B-9AA9-775F6190ACC9}" destId="{E2F1B08C-8785-4793-BD6D-1F8A9E3B6138}" srcOrd="0" destOrd="0" presId="urn:microsoft.com/office/officeart/2005/8/layout/hProcess9"/>
    <dgm:cxn modelId="{E81C59D4-FF85-48DD-B854-334ED7B40091}" type="presParOf" srcId="{E5EDBC2D-2498-493B-9AA9-775F6190ACC9}" destId="{62DEE83D-BC43-4931-B5CE-F32ADE5AD7D4}" srcOrd="1" destOrd="0" presId="urn:microsoft.com/office/officeart/2005/8/layout/hProcess9"/>
    <dgm:cxn modelId="{B8E7C450-CC10-4AFC-BFA6-036F4D5178F8}" type="presParOf" srcId="{62DEE83D-BC43-4931-B5CE-F32ADE5AD7D4}" destId="{E2E3F2C9-9217-4D66-AE84-18C9C0969FDA}" srcOrd="0" destOrd="0" presId="urn:microsoft.com/office/officeart/2005/8/layout/hProcess9"/>
    <dgm:cxn modelId="{26F52DF3-8E8D-41D7-A564-EF3DD52AF5A8}" type="presParOf" srcId="{62DEE83D-BC43-4931-B5CE-F32ADE5AD7D4}" destId="{CE778BD5-BF07-441E-AACF-AA02DDFA5BE8}" srcOrd="1" destOrd="0" presId="urn:microsoft.com/office/officeart/2005/8/layout/hProcess9"/>
    <dgm:cxn modelId="{87CFF90E-58DF-4D58-B12B-033CBB50023B}" type="presParOf" srcId="{62DEE83D-BC43-4931-B5CE-F32ADE5AD7D4}" destId="{C2E3F18F-7378-425B-9958-E2871E64EF43}" srcOrd="2" destOrd="0" presId="urn:microsoft.com/office/officeart/2005/8/layout/hProcess9"/>
    <dgm:cxn modelId="{3072732B-8E51-4F68-9D8C-BEF429CA2886}" type="presParOf" srcId="{62DEE83D-BC43-4931-B5CE-F32ADE5AD7D4}" destId="{1E453359-5DCB-41D2-A76B-09BD1734A2B3}" srcOrd="3" destOrd="0" presId="urn:microsoft.com/office/officeart/2005/8/layout/hProcess9"/>
    <dgm:cxn modelId="{21BBE6DB-8E75-48E2-BA66-55C759E7E45F}" type="presParOf" srcId="{62DEE83D-BC43-4931-B5CE-F32ADE5AD7D4}" destId="{6D5A0DC2-F7BB-4C69-91A7-2F45CDB665F3}" srcOrd="4" destOrd="0" presId="urn:microsoft.com/office/officeart/2005/8/layout/hProcess9"/>
    <dgm:cxn modelId="{F64D17A4-9830-4DFF-AF1B-D0A5911998C4}" type="presParOf" srcId="{62DEE83D-BC43-4931-B5CE-F32ADE5AD7D4}" destId="{8C044304-BFBC-4E83-804C-1FE24C95AF1A}" srcOrd="5" destOrd="0" presId="urn:microsoft.com/office/officeart/2005/8/layout/hProcess9"/>
    <dgm:cxn modelId="{5C83A299-B12A-4DAB-BBC9-2252E939AC7A}" type="presParOf" srcId="{62DEE83D-BC43-4931-B5CE-F32ADE5AD7D4}" destId="{685254A7-4CEA-4E92-AFF6-2A66EEDF5439}" srcOrd="6" destOrd="0" presId="urn:microsoft.com/office/officeart/2005/8/layout/hProcess9"/>
    <dgm:cxn modelId="{BD4C0587-5661-4318-AAF7-18B6A844F42F}" type="presParOf" srcId="{62DEE83D-BC43-4931-B5CE-F32ADE5AD7D4}" destId="{B7958043-1BAF-4B4D-9DE7-53812F74C49B}" srcOrd="7" destOrd="0" presId="urn:microsoft.com/office/officeart/2005/8/layout/hProcess9"/>
    <dgm:cxn modelId="{656B9DD4-D9C1-4940-9B40-4F7663C2A746}" type="presParOf" srcId="{62DEE83D-BC43-4931-B5CE-F32ADE5AD7D4}" destId="{ECF17AE4-A59E-4FAB-B2E2-58B5E7F98F01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A4BEB-636E-402B-9FDF-80DE06AC256C}">
      <dsp:nvSpPr>
        <dsp:cNvPr id="0" name=""/>
        <dsp:cNvSpPr/>
      </dsp:nvSpPr>
      <dsp:spPr>
        <a:xfrm>
          <a:off x="7378" y="0"/>
          <a:ext cx="1806710" cy="222096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RPJMD</a:t>
          </a:r>
          <a:endParaRPr lang="en-ID" sz="2600" kern="1200" dirty="0"/>
        </a:p>
      </dsp:txBody>
      <dsp:txXfrm>
        <a:off x="7378" y="888386"/>
        <a:ext cx="1806710" cy="888386"/>
      </dsp:txXfrm>
    </dsp:sp>
    <dsp:sp modelId="{96E8B6B9-B664-40BF-93F2-EC3DC631721B}">
      <dsp:nvSpPr>
        <dsp:cNvPr id="0" name=""/>
        <dsp:cNvSpPr/>
      </dsp:nvSpPr>
      <dsp:spPr>
        <a:xfrm>
          <a:off x="535288" y="133257"/>
          <a:ext cx="739581" cy="739581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53E44-ABC3-4ADA-BC0D-F132508E367E}">
      <dsp:nvSpPr>
        <dsp:cNvPr id="0" name=""/>
        <dsp:cNvSpPr/>
      </dsp:nvSpPr>
      <dsp:spPr>
        <a:xfrm>
          <a:off x="1862635" y="0"/>
          <a:ext cx="1806710" cy="2220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RKPD</a:t>
          </a:r>
          <a:endParaRPr lang="en-ID" sz="26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1862635" y="888386"/>
        <a:ext cx="1806710" cy="888386"/>
      </dsp:txXfrm>
    </dsp:sp>
    <dsp:sp modelId="{6A901719-1558-426C-B719-C9CF84EC00BC}">
      <dsp:nvSpPr>
        <dsp:cNvPr id="0" name=""/>
        <dsp:cNvSpPr/>
      </dsp:nvSpPr>
      <dsp:spPr>
        <a:xfrm>
          <a:off x="2396199" y="133257"/>
          <a:ext cx="739581" cy="739581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FD83D-7308-40AA-8D14-A1D555B8E7E6}">
      <dsp:nvSpPr>
        <dsp:cNvPr id="0" name=""/>
        <dsp:cNvSpPr/>
      </dsp:nvSpPr>
      <dsp:spPr>
        <a:xfrm>
          <a:off x="3709635" y="0"/>
          <a:ext cx="1806710" cy="2220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KUA-PPAS</a:t>
          </a:r>
          <a:endParaRPr lang="en-ID" sz="26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3709635" y="888386"/>
        <a:ext cx="1806710" cy="888386"/>
      </dsp:txXfrm>
    </dsp:sp>
    <dsp:sp modelId="{DE59D48E-FA78-450E-9590-F887809D24C2}">
      <dsp:nvSpPr>
        <dsp:cNvPr id="0" name=""/>
        <dsp:cNvSpPr/>
      </dsp:nvSpPr>
      <dsp:spPr>
        <a:xfrm>
          <a:off x="4257111" y="133257"/>
          <a:ext cx="739581" cy="739581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3F3C1-D251-4ABC-8CEE-F7F08A931676}">
      <dsp:nvSpPr>
        <dsp:cNvPr id="0" name=""/>
        <dsp:cNvSpPr/>
      </dsp:nvSpPr>
      <dsp:spPr>
        <a:xfrm>
          <a:off x="5586182" y="0"/>
          <a:ext cx="1806710" cy="2220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APBD</a:t>
          </a:r>
          <a:endParaRPr lang="en-ID" sz="26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5586182" y="888386"/>
        <a:ext cx="1806710" cy="888386"/>
      </dsp:txXfrm>
    </dsp:sp>
    <dsp:sp modelId="{15BFDDD9-4E3A-47B9-9D29-4FCC423AF1CB}">
      <dsp:nvSpPr>
        <dsp:cNvPr id="0" name=""/>
        <dsp:cNvSpPr/>
      </dsp:nvSpPr>
      <dsp:spPr>
        <a:xfrm>
          <a:off x="6118023" y="133257"/>
          <a:ext cx="739581" cy="739581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6187F-FD21-4CB1-BA35-DC7CAFF0ADB1}">
      <dsp:nvSpPr>
        <dsp:cNvPr id="0" name=""/>
        <dsp:cNvSpPr/>
      </dsp:nvSpPr>
      <dsp:spPr>
        <a:xfrm>
          <a:off x="289118" y="1887821"/>
          <a:ext cx="6801461" cy="33314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A4BEB-636E-402B-9FDF-80DE06AC256C}">
      <dsp:nvSpPr>
        <dsp:cNvPr id="0" name=""/>
        <dsp:cNvSpPr/>
      </dsp:nvSpPr>
      <dsp:spPr>
        <a:xfrm>
          <a:off x="7378" y="0"/>
          <a:ext cx="1806710" cy="2220966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RPJMD</a:t>
          </a:r>
          <a:endParaRPr lang="en-ID" sz="26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7378" y="888386"/>
        <a:ext cx="1806710" cy="888386"/>
      </dsp:txXfrm>
    </dsp:sp>
    <dsp:sp modelId="{96E8B6B9-B664-40BF-93F2-EC3DC631721B}">
      <dsp:nvSpPr>
        <dsp:cNvPr id="0" name=""/>
        <dsp:cNvSpPr/>
      </dsp:nvSpPr>
      <dsp:spPr>
        <a:xfrm>
          <a:off x="535288" y="133257"/>
          <a:ext cx="739581" cy="739581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53E44-ABC3-4ADA-BC0D-F132508E367E}">
      <dsp:nvSpPr>
        <dsp:cNvPr id="0" name=""/>
        <dsp:cNvSpPr/>
      </dsp:nvSpPr>
      <dsp:spPr>
        <a:xfrm>
          <a:off x="1862635" y="0"/>
          <a:ext cx="1806710" cy="222096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bg1"/>
              </a:solidFill>
            </a:rPr>
            <a:t>RKPD</a:t>
          </a:r>
          <a:endParaRPr lang="en-ID" sz="2600" kern="1200" dirty="0">
            <a:solidFill>
              <a:schemeClr val="bg1"/>
            </a:solidFill>
          </a:endParaRPr>
        </a:p>
      </dsp:txBody>
      <dsp:txXfrm>
        <a:off x="1862635" y="888386"/>
        <a:ext cx="1806710" cy="888386"/>
      </dsp:txXfrm>
    </dsp:sp>
    <dsp:sp modelId="{6A901719-1558-426C-B719-C9CF84EC00BC}">
      <dsp:nvSpPr>
        <dsp:cNvPr id="0" name=""/>
        <dsp:cNvSpPr/>
      </dsp:nvSpPr>
      <dsp:spPr>
        <a:xfrm>
          <a:off x="2396199" y="133257"/>
          <a:ext cx="739581" cy="739581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FD83D-7308-40AA-8D14-A1D555B8E7E6}">
      <dsp:nvSpPr>
        <dsp:cNvPr id="0" name=""/>
        <dsp:cNvSpPr/>
      </dsp:nvSpPr>
      <dsp:spPr>
        <a:xfrm>
          <a:off x="3709635" y="0"/>
          <a:ext cx="1806710" cy="2220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KUA-PPAS</a:t>
          </a:r>
          <a:endParaRPr lang="en-ID" sz="26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3709635" y="888386"/>
        <a:ext cx="1806710" cy="888386"/>
      </dsp:txXfrm>
    </dsp:sp>
    <dsp:sp modelId="{DE59D48E-FA78-450E-9590-F887809D24C2}">
      <dsp:nvSpPr>
        <dsp:cNvPr id="0" name=""/>
        <dsp:cNvSpPr/>
      </dsp:nvSpPr>
      <dsp:spPr>
        <a:xfrm>
          <a:off x="4257111" y="133257"/>
          <a:ext cx="739581" cy="739581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3F3C1-D251-4ABC-8CEE-F7F08A931676}">
      <dsp:nvSpPr>
        <dsp:cNvPr id="0" name=""/>
        <dsp:cNvSpPr/>
      </dsp:nvSpPr>
      <dsp:spPr>
        <a:xfrm>
          <a:off x="5586182" y="0"/>
          <a:ext cx="1806710" cy="2220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APBD</a:t>
          </a:r>
          <a:endParaRPr lang="en-ID" sz="26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5586182" y="888386"/>
        <a:ext cx="1806710" cy="888386"/>
      </dsp:txXfrm>
    </dsp:sp>
    <dsp:sp modelId="{15BFDDD9-4E3A-47B9-9D29-4FCC423AF1CB}">
      <dsp:nvSpPr>
        <dsp:cNvPr id="0" name=""/>
        <dsp:cNvSpPr/>
      </dsp:nvSpPr>
      <dsp:spPr>
        <a:xfrm>
          <a:off x="6118023" y="133257"/>
          <a:ext cx="739581" cy="739581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6187F-FD21-4CB1-BA35-DC7CAFF0ADB1}">
      <dsp:nvSpPr>
        <dsp:cNvPr id="0" name=""/>
        <dsp:cNvSpPr/>
      </dsp:nvSpPr>
      <dsp:spPr>
        <a:xfrm>
          <a:off x="289118" y="1887821"/>
          <a:ext cx="6801461" cy="33314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A4BEB-636E-402B-9FDF-80DE06AC256C}">
      <dsp:nvSpPr>
        <dsp:cNvPr id="0" name=""/>
        <dsp:cNvSpPr/>
      </dsp:nvSpPr>
      <dsp:spPr>
        <a:xfrm>
          <a:off x="7378" y="0"/>
          <a:ext cx="1806710" cy="2220966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RPJMD</a:t>
          </a:r>
          <a:endParaRPr lang="en-ID" sz="32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7378" y="888386"/>
        <a:ext cx="1806710" cy="888386"/>
      </dsp:txXfrm>
    </dsp:sp>
    <dsp:sp modelId="{96E8B6B9-B664-40BF-93F2-EC3DC631721B}">
      <dsp:nvSpPr>
        <dsp:cNvPr id="0" name=""/>
        <dsp:cNvSpPr/>
      </dsp:nvSpPr>
      <dsp:spPr>
        <a:xfrm>
          <a:off x="535288" y="133257"/>
          <a:ext cx="739581" cy="739581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53E44-ABC3-4ADA-BC0D-F132508E367E}">
      <dsp:nvSpPr>
        <dsp:cNvPr id="0" name=""/>
        <dsp:cNvSpPr/>
      </dsp:nvSpPr>
      <dsp:spPr>
        <a:xfrm>
          <a:off x="1862635" y="0"/>
          <a:ext cx="1806710" cy="2220966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RKPD</a:t>
          </a:r>
          <a:endParaRPr lang="en-ID" sz="32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1862635" y="888386"/>
        <a:ext cx="1806710" cy="888386"/>
      </dsp:txXfrm>
    </dsp:sp>
    <dsp:sp modelId="{6A901719-1558-426C-B719-C9CF84EC00BC}">
      <dsp:nvSpPr>
        <dsp:cNvPr id="0" name=""/>
        <dsp:cNvSpPr/>
      </dsp:nvSpPr>
      <dsp:spPr>
        <a:xfrm>
          <a:off x="2396199" y="133257"/>
          <a:ext cx="739581" cy="739581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FD83D-7308-40AA-8D14-A1D555B8E7E6}">
      <dsp:nvSpPr>
        <dsp:cNvPr id="0" name=""/>
        <dsp:cNvSpPr/>
      </dsp:nvSpPr>
      <dsp:spPr>
        <a:xfrm>
          <a:off x="3709635" y="0"/>
          <a:ext cx="1806710" cy="2220966"/>
        </a:xfrm>
        <a:prstGeom prst="roundRect">
          <a:avLst>
            <a:gd name="adj" fmla="val 10000"/>
          </a:avLst>
        </a:prstGeom>
        <a:solidFill>
          <a:srgbClr val="EC7016">
            <a:lumMod val="40000"/>
            <a:lumOff val="6000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prstClr val="white"/>
              </a:solidFill>
              <a:latin typeface="Franklin Gothic Book" panose="020F0502020204030204"/>
              <a:ea typeface="+mn-ea"/>
              <a:cs typeface="+mn-cs"/>
            </a:rPr>
            <a:t>KUA-PPAS</a:t>
          </a:r>
          <a:endParaRPr lang="en-ID" sz="2600" kern="1200" dirty="0">
            <a:solidFill>
              <a:prstClr val="white"/>
            </a:solidFill>
            <a:latin typeface="Franklin Gothic Book" panose="020F0502020204030204"/>
            <a:ea typeface="+mn-ea"/>
            <a:cs typeface="+mn-cs"/>
          </a:endParaRPr>
        </a:p>
      </dsp:txBody>
      <dsp:txXfrm>
        <a:off x="3709635" y="888386"/>
        <a:ext cx="1806710" cy="888386"/>
      </dsp:txXfrm>
    </dsp:sp>
    <dsp:sp modelId="{DE59D48E-FA78-450E-9590-F887809D24C2}">
      <dsp:nvSpPr>
        <dsp:cNvPr id="0" name=""/>
        <dsp:cNvSpPr/>
      </dsp:nvSpPr>
      <dsp:spPr>
        <a:xfrm>
          <a:off x="4257111" y="133257"/>
          <a:ext cx="739581" cy="739581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3F3C1-D251-4ABC-8CEE-F7F08A931676}">
      <dsp:nvSpPr>
        <dsp:cNvPr id="0" name=""/>
        <dsp:cNvSpPr/>
      </dsp:nvSpPr>
      <dsp:spPr>
        <a:xfrm>
          <a:off x="5586182" y="0"/>
          <a:ext cx="1806710" cy="22209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APBD</a:t>
          </a:r>
          <a:endParaRPr lang="en-ID" sz="32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5586182" y="888386"/>
        <a:ext cx="1806710" cy="888386"/>
      </dsp:txXfrm>
    </dsp:sp>
    <dsp:sp modelId="{15BFDDD9-4E3A-47B9-9D29-4FCC423AF1CB}">
      <dsp:nvSpPr>
        <dsp:cNvPr id="0" name=""/>
        <dsp:cNvSpPr/>
      </dsp:nvSpPr>
      <dsp:spPr>
        <a:xfrm>
          <a:off x="6118023" y="133257"/>
          <a:ext cx="739581" cy="739581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6187F-FD21-4CB1-BA35-DC7CAFF0ADB1}">
      <dsp:nvSpPr>
        <dsp:cNvPr id="0" name=""/>
        <dsp:cNvSpPr/>
      </dsp:nvSpPr>
      <dsp:spPr>
        <a:xfrm>
          <a:off x="289118" y="1887821"/>
          <a:ext cx="6801461" cy="33314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A4BEB-636E-402B-9FDF-80DE06AC256C}">
      <dsp:nvSpPr>
        <dsp:cNvPr id="0" name=""/>
        <dsp:cNvSpPr/>
      </dsp:nvSpPr>
      <dsp:spPr>
        <a:xfrm>
          <a:off x="7378" y="0"/>
          <a:ext cx="1806710" cy="2220966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RPJMD</a:t>
          </a:r>
          <a:endParaRPr lang="en-ID" sz="26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7378" y="888386"/>
        <a:ext cx="1806710" cy="888386"/>
      </dsp:txXfrm>
    </dsp:sp>
    <dsp:sp modelId="{96E8B6B9-B664-40BF-93F2-EC3DC631721B}">
      <dsp:nvSpPr>
        <dsp:cNvPr id="0" name=""/>
        <dsp:cNvSpPr/>
      </dsp:nvSpPr>
      <dsp:spPr>
        <a:xfrm>
          <a:off x="535288" y="133257"/>
          <a:ext cx="739581" cy="739581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53E44-ABC3-4ADA-BC0D-F132508E367E}">
      <dsp:nvSpPr>
        <dsp:cNvPr id="0" name=""/>
        <dsp:cNvSpPr/>
      </dsp:nvSpPr>
      <dsp:spPr>
        <a:xfrm>
          <a:off x="1862635" y="0"/>
          <a:ext cx="1806710" cy="2220966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RKPD</a:t>
          </a:r>
          <a:endParaRPr lang="en-ID" sz="26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1862635" y="888386"/>
        <a:ext cx="1806710" cy="888386"/>
      </dsp:txXfrm>
    </dsp:sp>
    <dsp:sp modelId="{6A901719-1558-426C-B719-C9CF84EC00BC}">
      <dsp:nvSpPr>
        <dsp:cNvPr id="0" name=""/>
        <dsp:cNvSpPr/>
      </dsp:nvSpPr>
      <dsp:spPr>
        <a:xfrm>
          <a:off x="2396199" y="133257"/>
          <a:ext cx="739581" cy="739581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FD83D-7308-40AA-8D14-A1D555B8E7E6}">
      <dsp:nvSpPr>
        <dsp:cNvPr id="0" name=""/>
        <dsp:cNvSpPr/>
      </dsp:nvSpPr>
      <dsp:spPr>
        <a:xfrm>
          <a:off x="3709635" y="0"/>
          <a:ext cx="1806710" cy="2220966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accent2">
                  <a:lumMod val="40000"/>
                  <a:lumOff val="60000"/>
                </a:schemeClr>
              </a:solidFill>
            </a:rPr>
            <a:t>KUA-PPAS</a:t>
          </a:r>
          <a:endParaRPr lang="en-ID" sz="2600" kern="1200" dirty="0">
            <a:solidFill>
              <a:schemeClr val="accent2">
                <a:lumMod val="40000"/>
                <a:lumOff val="60000"/>
              </a:schemeClr>
            </a:solidFill>
          </a:endParaRPr>
        </a:p>
      </dsp:txBody>
      <dsp:txXfrm>
        <a:off x="3709635" y="888386"/>
        <a:ext cx="1806710" cy="888386"/>
      </dsp:txXfrm>
    </dsp:sp>
    <dsp:sp modelId="{DE59D48E-FA78-450E-9590-F887809D24C2}">
      <dsp:nvSpPr>
        <dsp:cNvPr id="0" name=""/>
        <dsp:cNvSpPr/>
      </dsp:nvSpPr>
      <dsp:spPr>
        <a:xfrm>
          <a:off x="4257111" y="133257"/>
          <a:ext cx="739581" cy="739581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3F3C1-D251-4ABC-8CEE-F7F08A931676}">
      <dsp:nvSpPr>
        <dsp:cNvPr id="0" name=""/>
        <dsp:cNvSpPr/>
      </dsp:nvSpPr>
      <dsp:spPr>
        <a:xfrm>
          <a:off x="5586182" y="0"/>
          <a:ext cx="1806710" cy="2220966"/>
        </a:xfrm>
        <a:prstGeom prst="roundRect">
          <a:avLst>
            <a:gd name="adj" fmla="val 10000"/>
          </a:avLst>
        </a:prstGeom>
        <a:solidFill>
          <a:srgbClr val="EC7016">
            <a:lumMod val="40000"/>
            <a:lumOff val="60000"/>
          </a:srgbClr>
        </a:solidFill>
        <a:ln w="15875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prstClr val="white"/>
              </a:solidFill>
              <a:latin typeface="Franklin Gothic Book" panose="020F0502020204030204"/>
              <a:ea typeface="+mn-ea"/>
              <a:cs typeface="+mn-cs"/>
            </a:rPr>
            <a:t>APBD</a:t>
          </a:r>
          <a:endParaRPr lang="en-ID" sz="2600" kern="1200" dirty="0">
            <a:solidFill>
              <a:prstClr val="white"/>
            </a:solidFill>
            <a:latin typeface="Franklin Gothic Book" panose="020F0502020204030204"/>
            <a:ea typeface="+mn-ea"/>
            <a:cs typeface="+mn-cs"/>
          </a:endParaRPr>
        </a:p>
      </dsp:txBody>
      <dsp:txXfrm>
        <a:off x="5586182" y="888386"/>
        <a:ext cx="1806710" cy="888386"/>
      </dsp:txXfrm>
    </dsp:sp>
    <dsp:sp modelId="{15BFDDD9-4E3A-47B9-9D29-4FCC423AF1CB}">
      <dsp:nvSpPr>
        <dsp:cNvPr id="0" name=""/>
        <dsp:cNvSpPr/>
      </dsp:nvSpPr>
      <dsp:spPr>
        <a:xfrm>
          <a:off x="6118023" y="133257"/>
          <a:ext cx="739581" cy="739581"/>
        </a:xfrm>
        <a:prstGeom prst="ellipse">
          <a:avLst/>
        </a:prstGeom>
        <a:solidFill>
          <a:schemeClr val="accent2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6187F-FD21-4CB1-BA35-DC7CAFF0ADB1}">
      <dsp:nvSpPr>
        <dsp:cNvPr id="0" name=""/>
        <dsp:cNvSpPr/>
      </dsp:nvSpPr>
      <dsp:spPr>
        <a:xfrm>
          <a:off x="289118" y="1887821"/>
          <a:ext cx="6801461" cy="33314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50E68-37BE-49DD-A4FC-6490567214A5}">
      <dsp:nvSpPr>
        <dsp:cNvPr id="0" name=""/>
        <dsp:cNvSpPr/>
      </dsp:nvSpPr>
      <dsp:spPr>
        <a:xfrm>
          <a:off x="0" y="1475581"/>
          <a:ext cx="559590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8E9B5-A323-4345-8B1B-0FA63A9BB87B}">
      <dsp:nvSpPr>
        <dsp:cNvPr id="0" name=""/>
        <dsp:cNvSpPr/>
      </dsp:nvSpPr>
      <dsp:spPr>
        <a:xfrm>
          <a:off x="279795" y="1239421"/>
          <a:ext cx="391713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58" tIns="0" rIns="1480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/>
            <a:t>Alokasi jumlah belanja untuk fungsi pendidikan min 20% dari APBD</a:t>
          </a:r>
          <a:endParaRPr lang="en-ID" sz="1600" kern="1200" dirty="0"/>
        </a:p>
      </dsp:txBody>
      <dsp:txXfrm>
        <a:off x="302852" y="1262478"/>
        <a:ext cx="3871018" cy="426206"/>
      </dsp:txXfrm>
    </dsp:sp>
    <dsp:sp modelId="{457DB808-9A4C-4975-9825-6EA739261243}">
      <dsp:nvSpPr>
        <dsp:cNvPr id="0" name=""/>
        <dsp:cNvSpPr/>
      </dsp:nvSpPr>
      <dsp:spPr>
        <a:xfrm>
          <a:off x="0" y="2201341"/>
          <a:ext cx="559590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330F0-F5A5-4518-802A-10918BE902EA}">
      <dsp:nvSpPr>
        <dsp:cNvPr id="0" name=""/>
        <dsp:cNvSpPr/>
      </dsp:nvSpPr>
      <dsp:spPr>
        <a:xfrm>
          <a:off x="279795" y="1965181"/>
          <a:ext cx="391713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58" tIns="0" rIns="1480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/>
            <a:t>Alokasi jumlah belanja untuk urusan kesehatan min 10% dari APBD</a:t>
          </a:r>
          <a:endParaRPr lang="en-ID" sz="1600" kern="1200" dirty="0"/>
        </a:p>
      </dsp:txBody>
      <dsp:txXfrm>
        <a:off x="302852" y="1988238"/>
        <a:ext cx="3871018" cy="426206"/>
      </dsp:txXfrm>
    </dsp:sp>
    <dsp:sp modelId="{153643D0-0A15-4479-BE50-1CE5EDCC0CBE}">
      <dsp:nvSpPr>
        <dsp:cNvPr id="0" name=""/>
        <dsp:cNvSpPr/>
      </dsp:nvSpPr>
      <dsp:spPr>
        <a:xfrm>
          <a:off x="0" y="2927101"/>
          <a:ext cx="559590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04190-562A-4296-ABE0-7A26BDC2C953}">
      <dsp:nvSpPr>
        <dsp:cNvPr id="0" name=""/>
        <dsp:cNvSpPr/>
      </dsp:nvSpPr>
      <dsp:spPr>
        <a:xfrm>
          <a:off x="279795" y="2690941"/>
          <a:ext cx="391713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58" tIns="0" rIns="1480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600" kern="1200" dirty="0"/>
            <a:t>Alokasi jumlah belanja untuk infrastruktur </a:t>
          </a:r>
          <a:r>
            <a:rPr lang="en-US" sz="1600" kern="1200" dirty="0"/>
            <a:t>min 25%</a:t>
          </a:r>
          <a:endParaRPr lang="en-ID" sz="1600" kern="1200" dirty="0"/>
        </a:p>
      </dsp:txBody>
      <dsp:txXfrm>
        <a:off x="302852" y="2713998"/>
        <a:ext cx="3871018" cy="426206"/>
      </dsp:txXfrm>
    </dsp:sp>
    <dsp:sp modelId="{59F94A41-83B5-4DD5-BBFF-33BC96933999}">
      <dsp:nvSpPr>
        <dsp:cNvPr id="0" name=""/>
        <dsp:cNvSpPr/>
      </dsp:nvSpPr>
      <dsp:spPr>
        <a:xfrm>
          <a:off x="0" y="3652861"/>
          <a:ext cx="5595904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C0530-C19C-40DB-93DA-CC72B8B771A2}">
      <dsp:nvSpPr>
        <dsp:cNvPr id="0" name=""/>
        <dsp:cNvSpPr/>
      </dsp:nvSpPr>
      <dsp:spPr>
        <a:xfrm>
          <a:off x="279795" y="3416701"/>
          <a:ext cx="391713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58" tIns="0" rIns="14805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id-ID" sz="1600" kern="1200" dirty="0"/>
            <a:t>Alokasi jumlah belanja untuk memenuhi SPM</a:t>
          </a:r>
          <a:r>
            <a:rPr lang="en-US" sz="1600" kern="1200" dirty="0"/>
            <a:t> </a:t>
          </a:r>
          <a:r>
            <a:rPr lang="en-US" sz="1600" kern="1200" dirty="0" err="1"/>
            <a:t>sesuai</a:t>
          </a:r>
          <a:r>
            <a:rPr lang="en-US" sz="1600" kern="1200" dirty="0"/>
            <a:t> </a:t>
          </a:r>
          <a:r>
            <a:rPr lang="en-US" sz="1600" kern="1200" dirty="0" err="1"/>
            <a:t>perundang-undangan</a:t>
          </a:r>
          <a:endParaRPr lang="en-ID" sz="1600" kern="1200" dirty="0"/>
        </a:p>
      </dsp:txBody>
      <dsp:txXfrm>
        <a:off x="302852" y="3439758"/>
        <a:ext cx="3871018" cy="4262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50E68-37BE-49DD-A4FC-6490567214A5}">
      <dsp:nvSpPr>
        <dsp:cNvPr id="0" name=""/>
        <dsp:cNvSpPr/>
      </dsp:nvSpPr>
      <dsp:spPr>
        <a:xfrm>
          <a:off x="0" y="837298"/>
          <a:ext cx="428890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8E9B5-A323-4345-8B1B-0FA63A9BB87B}">
      <dsp:nvSpPr>
        <dsp:cNvPr id="0" name=""/>
        <dsp:cNvSpPr/>
      </dsp:nvSpPr>
      <dsp:spPr>
        <a:xfrm>
          <a:off x="214445" y="586378"/>
          <a:ext cx="3002233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477" tIns="0" rIns="11347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Penyerapan</a:t>
          </a:r>
          <a:r>
            <a:rPr lang="en-US" sz="1700" kern="1200" dirty="0"/>
            <a:t> </a:t>
          </a:r>
          <a:r>
            <a:rPr lang="en-US" sz="1700" kern="1200" dirty="0" err="1"/>
            <a:t>Anggaran</a:t>
          </a:r>
          <a:r>
            <a:rPr lang="en-US" sz="1700" kern="1200" dirty="0"/>
            <a:t> </a:t>
          </a:r>
          <a:r>
            <a:rPr lang="en-US" sz="1700" kern="1200" dirty="0" err="1"/>
            <a:t>Belanja</a:t>
          </a:r>
          <a:r>
            <a:rPr lang="en-US" sz="1700" kern="1200" dirty="0"/>
            <a:t> </a:t>
          </a:r>
          <a:r>
            <a:rPr lang="en-US" sz="1700" kern="1200" dirty="0" err="1"/>
            <a:t>Operasional</a:t>
          </a:r>
          <a:r>
            <a:rPr lang="en-US" sz="1700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a:rPr lang="en-US" sz="17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≥</m:t>
              </m:r>
            </m:oMath>
          </a14:m>
          <a:r>
            <a:rPr lang="en-ID" sz="1700" kern="1200" dirty="0"/>
            <a:t> 80%</a:t>
          </a:r>
        </a:p>
      </dsp:txBody>
      <dsp:txXfrm>
        <a:off x="238943" y="610876"/>
        <a:ext cx="2953237" cy="452844"/>
      </dsp:txXfrm>
    </dsp:sp>
    <dsp:sp modelId="{457DB808-9A4C-4975-9825-6EA739261243}">
      <dsp:nvSpPr>
        <dsp:cNvPr id="0" name=""/>
        <dsp:cNvSpPr/>
      </dsp:nvSpPr>
      <dsp:spPr>
        <a:xfrm>
          <a:off x="0" y="1608418"/>
          <a:ext cx="428890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330F0-F5A5-4518-802A-10918BE902EA}">
      <dsp:nvSpPr>
        <dsp:cNvPr id="0" name=""/>
        <dsp:cNvSpPr/>
      </dsp:nvSpPr>
      <dsp:spPr>
        <a:xfrm>
          <a:off x="214445" y="1357498"/>
          <a:ext cx="3002233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477" tIns="0" rIns="11347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Penyerapan </a:t>
          </a:r>
          <a:r>
            <a:rPr lang="en-US" sz="1700" kern="1200" dirty="0" err="1"/>
            <a:t>Anggaran</a:t>
          </a:r>
          <a:r>
            <a:rPr lang="en-US" sz="1700" kern="1200" dirty="0"/>
            <a:t> </a:t>
          </a:r>
          <a:r>
            <a:rPr lang="en-US" sz="1700" kern="1200" dirty="0" err="1"/>
            <a:t>Belanja</a:t>
          </a:r>
          <a:r>
            <a:rPr lang="en-US" sz="1700" kern="1200" dirty="0"/>
            <a:t> Modal </a:t>
          </a:r>
          <a14:m xmlns:a14="http://schemas.microsoft.com/office/drawing/2010/main">
            <m:oMath xmlns:m="http://schemas.openxmlformats.org/officeDocument/2006/math">
              <m:r>
                <a:rPr lang="en-US" sz="17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≥</m:t>
              </m:r>
            </m:oMath>
          </a14:m>
          <a:r>
            <a:rPr lang="en-ID" sz="1700" kern="1200" dirty="0"/>
            <a:t> 80%</a:t>
          </a:r>
        </a:p>
      </dsp:txBody>
      <dsp:txXfrm>
        <a:off x="238943" y="1381996"/>
        <a:ext cx="2953237" cy="452844"/>
      </dsp:txXfrm>
    </dsp:sp>
    <dsp:sp modelId="{153643D0-0A15-4479-BE50-1CE5EDCC0CBE}">
      <dsp:nvSpPr>
        <dsp:cNvPr id="0" name=""/>
        <dsp:cNvSpPr/>
      </dsp:nvSpPr>
      <dsp:spPr>
        <a:xfrm>
          <a:off x="0" y="2379538"/>
          <a:ext cx="428890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04190-562A-4296-ABE0-7A26BDC2C953}">
      <dsp:nvSpPr>
        <dsp:cNvPr id="0" name=""/>
        <dsp:cNvSpPr/>
      </dsp:nvSpPr>
      <dsp:spPr>
        <a:xfrm>
          <a:off x="214445" y="2128618"/>
          <a:ext cx="3002233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477" tIns="0" rIns="11347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Penyerapan </a:t>
          </a:r>
          <a:r>
            <a:rPr lang="en-US" sz="1700" kern="1200" dirty="0" err="1"/>
            <a:t>Anggaran</a:t>
          </a:r>
          <a:r>
            <a:rPr lang="en-US" sz="1700" kern="1200" dirty="0"/>
            <a:t> </a:t>
          </a:r>
          <a:r>
            <a:rPr lang="en-US" sz="1700" kern="1200" dirty="0" err="1"/>
            <a:t>Belanja</a:t>
          </a:r>
          <a:r>
            <a:rPr lang="en-US" sz="1700" kern="1200" dirty="0"/>
            <a:t> </a:t>
          </a:r>
          <a:r>
            <a:rPr lang="en-US" sz="1700" kern="1200" dirty="0" err="1"/>
            <a:t>Tidak</a:t>
          </a:r>
          <a:r>
            <a:rPr lang="en-US" sz="1700" kern="1200" dirty="0"/>
            <a:t> </a:t>
          </a:r>
          <a:r>
            <a:rPr lang="en-US" sz="1700" kern="1200" dirty="0" err="1"/>
            <a:t>Terduga</a:t>
          </a:r>
          <a:r>
            <a:rPr lang="en-US" sz="1700" kern="1200" dirty="0"/>
            <a:t> </a:t>
          </a:r>
          <a14:m xmlns:a14="http://schemas.microsoft.com/office/drawing/2010/main">
            <m:oMath xmlns:m="http://schemas.openxmlformats.org/officeDocument/2006/math">
              <m:r>
                <a:rPr lang="en-US" sz="17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≥</m:t>
              </m:r>
            </m:oMath>
          </a14:m>
          <a:r>
            <a:rPr lang="en-ID" sz="1700" kern="1200" dirty="0"/>
            <a:t> 80%</a:t>
          </a:r>
        </a:p>
      </dsp:txBody>
      <dsp:txXfrm>
        <a:off x="238943" y="2153116"/>
        <a:ext cx="2953237" cy="452844"/>
      </dsp:txXfrm>
    </dsp:sp>
    <dsp:sp modelId="{59F94A41-83B5-4DD5-BBFF-33BC96933999}">
      <dsp:nvSpPr>
        <dsp:cNvPr id="0" name=""/>
        <dsp:cNvSpPr/>
      </dsp:nvSpPr>
      <dsp:spPr>
        <a:xfrm>
          <a:off x="0" y="3150658"/>
          <a:ext cx="4288905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8C0530-C19C-40DB-93DA-CC72B8B771A2}">
      <dsp:nvSpPr>
        <dsp:cNvPr id="0" name=""/>
        <dsp:cNvSpPr/>
      </dsp:nvSpPr>
      <dsp:spPr>
        <a:xfrm>
          <a:off x="214445" y="2899738"/>
          <a:ext cx="3002233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477" tIns="0" rIns="113477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700" kern="1200" dirty="0"/>
            <a:t>Penyerapan </a:t>
          </a:r>
          <a:r>
            <a:rPr lang="en-US" sz="1700" kern="1200" dirty="0" err="1"/>
            <a:t>Anggaran</a:t>
          </a:r>
          <a:r>
            <a:rPr lang="en-US" sz="1700" kern="1200" dirty="0"/>
            <a:t> </a:t>
          </a:r>
          <a:r>
            <a:rPr lang="en-US" sz="1700" kern="1200" dirty="0" err="1"/>
            <a:t>Belanja</a:t>
          </a:r>
          <a:r>
            <a:rPr lang="en-US" sz="1700" kern="1200" dirty="0"/>
            <a:t> Transfer </a:t>
          </a:r>
          <a14:m xmlns:a14="http://schemas.microsoft.com/office/drawing/2010/main">
            <m:oMath xmlns:m="http://schemas.openxmlformats.org/officeDocument/2006/math">
              <m:r>
                <a:rPr lang="en-US" sz="1700" i="1" kern="120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m:t>≥</m:t>
              </m:r>
            </m:oMath>
          </a14:m>
          <a:r>
            <a:rPr lang="en-ID" sz="1700" kern="1200" dirty="0"/>
            <a:t> 80%</a:t>
          </a:r>
        </a:p>
      </dsp:txBody>
      <dsp:txXfrm>
        <a:off x="238943" y="2924236"/>
        <a:ext cx="2953237" cy="4528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1B08C-8785-4793-BD6D-1F8A9E3B6138}">
      <dsp:nvSpPr>
        <dsp:cNvPr id="0" name=""/>
        <dsp:cNvSpPr/>
      </dsp:nvSpPr>
      <dsp:spPr>
        <a:xfrm>
          <a:off x="425426" y="0"/>
          <a:ext cx="4821494" cy="355906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E3F2C9-9217-4D66-AE84-18C9C0969FDA}">
      <dsp:nvSpPr>
        <dsp:cNvPr id="0" name=""/>
        <dsp:cNvSpPr/>
      </dsp:nvSpPr>
      <dsp:spPr>
        <a:xfrm>
          <a:off x="2492" y="1067720"/>
          <a:ext cx="1089877" cy="142362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1. </a:t>
          </a:r>
          <a:r>
            <a:rPr lang="en-US" sz="1400" kern="1200" dirty="0" err="1"/>
            <a:t>Klik</a:t>
          </a:r>
          <a:r>
            <a:rPr lang="en-US" sz="1400" kern="1200" dirty="0"/>
            <a:t> </a:t>
          </a:r>
          <a:r>
            <a:rPr lang="en-US" sz="1400" kern="1200" dirty="0" err="1"/>
            <a:t>tombol</a:t>
          </a:r>
          <a:endParaRPr lang="en-ID" sz="1400" kern="1200" dirty="0"/>
        </a:p>
      </dsp:txBody>
      <dsp:txXfrm>
        <a:off x="55695" y="1120923"/>
        <a:ext cx="983471" cy="1317221"/>
      </dsp:txXfrm>
    </dsp:sp>
    <dsp:sp modelId="{C2E3F18F-7378-425B-9958-E2871E64EF43}">
      <dsp:nvSpPr>
        <dsp:cNvPr id="0" name=""/>
        <dsp:cNvSpPr/>
      </dsp:nvSpPr>
      <dsp:spPr>
        <a:xfrm>
          <a:off x="1146863" y="1067720"/>
          <a:ext cx="1089877" cy="1423627"/>
        </a:xfrm>
        <a:prstGeom prst="roundRect">
          <a:avLst/>
        </a:prstGeom>
        <a:gradFill rotWithShape="0">
          <a:gsLst>
            <a:gs pos="0">
              <a:schemeClr val="accent5">
                <a:hueOff val="-706879"/>
                <a:satOff val="-19960"/>
                <a:lumOff val="-49"/>
                <a:alphaOff val="0"/>
                <a:shade val="85000"/>
                <a:satMod val="130000"/>
              </a:schemeClr>
            </a:gs>
            <a:gs pos="34000">
              <a:schemeClr val="accent5">
                <a:hueOff val="-706879"/>
                <a:satOff val="-19960"/>
                <a:lumOff val="-49"/>
                <a:alphaOff val="0"/>
                <a:shade val="87000"/>
                <a:satMod val="125000"/>
              </a:schemeClr>
            </a:gs>
            <a:gs pos="70000">
              <a:schemeClr val="accent5">
                <a:hueOff val="-706879"/>
                <a:satOff val="-19960"/>
                <a:lumOff val="-49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-706879"/>
                <a:satOff val="-19960"/>
                <a:lumOff val="-49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2. </a:t>
          </a:r>
          <a:r>
            <a:rPr lang="en-US" sz="1400" kern="1200" dirty="0" err="1"/>
            <a:t>Pilih</a:t>
          </a:r>
          <a:r>
            <a:rPr lang="en-US" sz="1400" kern="1200" dirty="0"/>
            <a:t> TA </a:t>
          </a:r>
          <a:r>
            <a:rPr lang="en-US" sz="1400" kern="1200" dirty="0" err="1"/>
            <a:t>berkenaan</a:t>
          </a:r>
          <a:endParaRPr lang="en-ID" sz="1400" kern="1200" dirty="0"/>
        </a:p>
      </dsp:txBody>
      <dsp:txXfrm>
        <a:off x="1200066" y="1120923"/>
        <a:ext cx="983471" cy="1317221"/>
      </dsp:txXfrm>
    </dsp:sp>
    <dsp:sp modelId="{6D5A0DC2-F7BB-4C69-91A7-2F45CDB665F3}">
      <dsp:nvSpPr>
        <dsp:cNvPr id="0" name=""/>
        <dsp:cNvSpPr/>
      </dsp:nvSpPr>
      <dsp:spPr>
        <a:xfrm>
          <a:off x="2291234" y="1067720"/>
          <a:ext cx="1089877" cy="1423627"/>
        </a:xfrm>
        <a:prstGeom prst="roundRect">
          <a:avLst/>
        </a:prstGeom>
        <a:gradFill rotWithShape="0">
          <a:gsLst>
            <a:gs pos="0">
              <a:schemeClr val="accent5">
                <a:hueOff val="-1413758"/>
                <a:satOff val="-39920"/>
                <a:lumOff val="-98"/>
                <a:alphaOff val="0"/>
                <a:shade val="85000"/>
                <a:satMod val="130000"/>
              </a:schemeClr>
            </a:gs>
            <a:gs pos="34000">
              <a:schemeClr val="accent5">
                <a:hueOff val="-1413758"/>
                <a:satOff val="-39920"/>
                <a:lumOff val="-98"/>
                <a:alphaOff val="0"/>
                <a:shade val="87000"/>
                <a:satMod val="125000"/>
              </a:schemeClr>
            </a:gs>
            <a:gs pos="70000">
              <a:schemeClr val="accent5">
                <a:hueOff val="-1413758"/>
                <a:satOff val="-39920"/>
                <a:lumOff val="-9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-1413758"/>
                <a:satOff val="-39920"/>
                <a:lumOff val="-9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3. Browse file Bukti WTP</a:t>
          </a:r>
          <a:endParaRPr lang="en-ID" sz="1400" kern="1200" dirty="0"/>
        </a:p>
      </dsp:txBody>
      <dsp:txXfrm>
        <a:off x="2344437" y="1120923"/>
        <a:ext cx="983471" cy="1317221"/>
      </dsp:txXfrm>
    </dsp:sp>
    <dsp:sp modelId="{685254A7-4CEA-4E92-AFF6-2A66EEDF5439}">
      <dsp:nvSpPr>
        <dsp:cNvPr id="0" name=""/>
        <dsp:cNvSpPr/>
      </dsp:nvSpPr>
      <dsp:spPr>
        <a:xfrm>
          <a:off x="3435605" y="1067720"/>
          <a:ext cx="1089877" cy="1423627"/>
        </a:xfrm>
        <a:prstGeom prst="roundRect">
          <a:avLst/>
        </a:prstGeom>
        <a:gradFill rotWithShape="0">
          <a:gsLst>
            <a:gs pos="0">
              <a:schemeClr val="accent5">
                <a:hueOff val="-2120636"/>
                <a:satOff val="-59879"/>
                <a:lumOff val="-148"/>
                <a:alphaOff val="0"/>
                <a:shade val="85000"/>
                <a:satMod val="130000"/>
              </a:schemeClr>
            </a:gs>
            <a:gs pos="34000">
              <a:schemeClr val="accent5">
                <a:hueOff val="-2120636"/>
                <a:satOff val="-59879"/>
                <a:lumOff val="-148"/>
                <a:alphaOff val="0"/>
                <a:shade val="87000"/>
                <a:satMod val="125000"/>
              </a:schemeClr>
            </a:gs>
            <a:gs pos="70000">
              <a:schemeClr val="accent5">
                <a:hueOff val="-2120636"/>
                <a:satOff val="-59879"/>
                <a:lumOff val="-14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-2120636"/>
                <a:satOff val="-59879"/>
                <a:lumOff val="-14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4. </a:t>
          </a:r>
          <a:r>
            <a:rPr lang="en-US" sz="1400" kern="1200" dirty="0" err="1"/>
            <a:t>Ketik</a:t>
          </a:r>
          <a:r>
            <a:rPr lang="en-US" sz="1400" kern="1200" dirty="0"/>
            <a:t> </a:t>
          </a:r>
          <a:r>
            <a:rPr lang="en-US" sz="1400" kern="1200" dirty="0" err="1"/>
            <a:t>Keterangan</a:t>
          </a:r>
          <a:endParaRPr lang="en-ID" sz="1400" kern="1200" dirty="0"/>
        </a:p>
      </dsp:txBody>
      <dsp:txXfrm>
        <a:off x="3488808" y="1120923"/>
        <a:ext cx="983471" cy="1317221"/>
      </dsp:txXfrm>
    </dsp:sp>
    <dsp:sp modelId="{ECF17AE4-A59E-4FAB-B2E2-58B5E7F98F01}">
      <dsp:nvSpPr>
        <dsp:cNvPr id="0" name=""/>
        <dsp:cNvSpPr/>
      </dsp:nvSpPr>
      <dsp:spPr>
        <a:xfrm>
          <a:off x="4579977" y="1067720"/>
          <a:ext cx="1089877" cy="1423627"/>
        </a:xfrm>
        <a:prstGeom prst="roundRect">
          <a:avLst/>
        </a:prstGeom>
        <a:gradFill rotWithShape="0">
          <a:gsLst>
            <a:gs pos="0">
              <a:schemeClr val="accent5">
                <a:hueOff val="-2827515"/>
                <a:satOff val="-79839"/>
                <a:lumOff val="-197"/>
                <a:alphaOff val="0"/>
                <a:shade val="85000"/>
                <a:satMod val="130000"/>
              </a:schemeClr>
            </a:gs>
            <a:gs pos="34000">
              <a:schemeClr val="accent5">
                <a:hueOff val="-2827515"/>
                <a:satOff val="-79839"/>
                <a:lumOff val="-197"/>
                <a:alphaOff val="0"/>
                <a:shade val="87000"/>
                <a:satMod val="125000"/>
              </a:schemeClr>
            </a:gs>
            <a:gs pos="70000">
              <a:schemeClr val="accent5">
                <a:hueOff val="-2827515"/>
                <a:satOff val="-79839"/>
                <a:lumOff val="-19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-2827515"/>
                <a:satOff val="-79839"/>
                <a:lumOff val="-19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5. </a:t>
          </a:r>
          <a:r>
            <a:rPr lang="en-US" sz="1400" kern="1200" dirty="0" err="1"/>
            <a:t>Klik</a:t>
          </a:r>
          <a:r>
            <a:rPr lang="en-US" sz="1400" kern="1200" dirty="0"/>
            <a:t> </a:t>
          </a:r>
          <a:r>
            <a:rPr lang="en-US" sz="1400" kern="1200" dirty="0" err="1"/>
            <a:t>untuk</a:t>
          </a:r>
          <a:r>
            <a:rPr lang="en-US" sz="1400" kern="1200" dirty="0"/>
            <a:t> </a:t>
          </a:r>
          <a:r>
            <a:rPr lang="en-US" sz="1400" kern="1200" dirty="0" err="1"/>
            <a:t>membuat</a:t>
          </a:r>
          <a:r>
            <a:rPr lang="en-US" sz="1400" kern="1200" dirty="0"/>
            <a:t> </a:t>
          </a:r>
          <a:r>
            <a:rPr lang="en-US" sz="1400" kern="1200" dirty="0" err="1"/>
            <a:t>laporan</a:t>
          </a:r>
          <a:endParaRPr lang="en-ID" sz="1400" kern="1200" dirty="0"/>
        </a:p>
      </dsp:txBody>
      <dsp:txXfrm>
        <a:off x="4633180" y="1120923"/>
        <a:ext cx="983471" cy="13172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954ED-0060-4ED5-8020-DAFE0739637F}" type="datetimeFigureOut">
              <a:rPr lang="en-ID" smtClean="0"/>
              <a:t>29/06/2022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D6FBD-EAA7-4C08-982E-2DA2976B9FA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20902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8.svg"/><Relationship Id="rId5" Type="http://schemas.openxmlformats.org/officeDocument/2006/relationships/diagramColors" Target="../diagrams/colors1.xml"/><Relationship Id="rId15" Type="http://schemas.openxmlformats.org/officeDocument/2006/relationships/image" Target="../media/image3.png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svg"/><Relationship Id="rId1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16.svg"/><Relationship Id="rId17" Type="http://schemas.openxmlformats.org/officeDocument/2006/relationships/image" Target="../media/image23.png"/><Relationship Id="rId2" Type="http://schemas.openxmlformats.org/officeDocument/2006/relationships/image" Target="../media/image5.jp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15.png"/><Relationship Id="rId5" Type="http://schemas.openxmlformats.org/officeDocument/2006/relationships/diagramData" Target="../diagrams/data2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diagramDrawing" Target="../diagrams/drawing2.xml"/><Relationship Id="rId1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16.svg"/><Relationship Id="rId17" Type="http://schemas.openxmlformats.org/officeDocument/2006/relationships/image" Target="../media/image25.png"/><Relationship Id="rId2" Type="http://schemas.openxmlformats.org/officeDocument/2006/relationships/image" Target="../media/image5.jp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15.png"/><Relationship Id="rId5" Type="http://schemas.openxmlformats.org/officeDocument/2006/relationships/diagramData" Target="../diagrams/data3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diagramDrawing" Target="../diagrams/drawing3.xml"/><Relationship Id="rId1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16.svg"/><Relationship Id="rId17" Type="http://schemas.openxmlformats.org/officeDocument/2006/relationships/image" Target="../media/image27.png"/><Relationship Id="rId2" Type="http://schemas.openxmlformats.org/officeDocument/2006/relationships/image" Target="../media/image5.jp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15.png"/><Relationship Id="rId5" Type="http://schemas.openxmlformats.org/officeDocument/2006/relationships/diagramData" Target="../diagrams/data4.xml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diagramDrawing" Target="../diagrams/drawing4.xml"/><Relationship Id="rId1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3" Type="http://schemas.openxmlformats.org/officeDocument/2006/relationships/image" Target="../media/image3.png"/><Relationship Id="rId21" Type="http://schemas.openxmlformats.org/officeDocument/2006/relationships/image" Target="../media/image38.png"/><Relationship Id="rId7" Type="http://schemas.openxmlformats.org/officeDocument/2006/relationships/image" Target="../media/image16.sv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5.jpg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8.png"/><Relationship Id="rId5" Type="http://schemas.openxmlformats.org/officeDocument/2006/relationships/image" Target="../media/image14.png"/><Relationship Id="rId15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36.png"/><Relationship Id="rId4" Type="http://schemas.microsoft.com/office/2007/relationships/hdphoto" Target="../media/hdphoto1.wdp"/><Relationship Id="rId9" Type="http://schemas.openxmlformats.org/officeDocument/2006/relationships/image" Target="../media/image18.svg"/><Relationship Id="rId14" Type="http://schemas.openxmlformats.org/officeDocument/2006/relationships/image" Target="../media/image31.svg"/><Relationship Id="rId22" Type="http://schemas.openxmlformats.org/officeDocument/2006/relationships/image" Target="../media/image3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sv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image" Target="../media/image43.png"/><Relationship Id="rId10" Type="http://schemas.microsoft.com/office/2007/relationships/diagramDrawing" Target="../diagrams/drawing5.xml"/><Relationship Id="rId4" Type="http://schemas.microsoft.com/office/2007/relationships/hdphoto" Target="../media/hdphoto1.wdp"/><Relationship Id="rId9" Type="http://schemas.openxmlformats.org/officeDocument/2006/relationships/diagramColors" Target="../diagrams/colors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6.xml"/><Relationship Id="rId3" Type="http://schemas.openxmlformats.org/officeDocument/2006/relationships/image" Target="../media/image3.png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microsoft.com/office/2007/relationships/diagramDrawing" Target="../diagrams/drawing6.xml"/><Relationship Id="rId5" Type="http://schemas.openxmlformats.org/officeDocument/2006/relationships/image" Target="../media/image47.png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6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7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450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0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3.png"/><Relationship Id="rId7" Type="http://schemas.openxmlformats.org/officeDocument/2006/relationships/diagramData" Target="../diagrams/data8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microsoft.com/office/2007/relationships/diagramDrawing" Target="../diagrams/drawing7.xml"/><Relationship Id="rId5" Type="http://schemas.openxmlformats.org/officeDocument/2006/relationships/image" Target="../media/image58.png"/><Relationship Id="rId10" Type="http://schemas.openxmlformats.org/officeDocument/2006/relationships/diagramColors" Target="../diagrams/colors7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9AEB883C-69F2-C0E9-9651-560D4233F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775" y="437474"/>
            <a:ext cx="10132390" cy="6420526"/>
          </a:xfrm>
          <a:prstGeom prst="rect">
            <a:avLst/>
          </a:prstGeom>
        </p:spPr>
      </p:pic>
      <p:sp>
        <p:nvSpPr>
          <p:cNvPr id="71" name="Parallelogram 70">
            <a:extLst>
              <a:ext uri="{FF2B5EF4-FFF2-40B4-BE49-F238E27FC236}">
                <a16:creationId xmlns:a16="http://schemas.microsoft.com/office/drawing/2014/main" id="{2696D461-1F3D-EF4C-27FE-A39C78622F3D}"/>
              </a:ext>
            </a:extLst>
          </p:cNvPr>
          <p:cNvSpPr/>
          <p:nvPr/>
        </p:nvSpPr>
        <p:spPr>
          <a:xfrm>
            <a:off x="1156995" y="11080"/>
            <a:ext cx="3646425" cy="6869292"/>
          </a:xfrm>
          <a:prstGeom prst="parallelogram">
            <a:avLst>
              <a:gd name="adj" fmla="val 7930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>
              <a:solidFill>
                <a:prstClr val="white"/>
              </a:solidFill>
            </a:endParaRPr>
          </a:p>
        </p:txBody>
      </p:sp>
      <p:sp>
        <p:nvSpPr>
          <p:cNvPr id="70" name="Rectangle 12">
            <a:extLst>
              <a:ext uri="{FF2B5EF4-FFF2-40B4-BE49-F238E27FC236}">
                <a16:creationId xmlns:a16="http://schemas.microsoft.com/office/drawing/2014/main" id="{8B74F47E-0956-79C4-CBBD-D027600839E3}"/>
              </a:ext>
            </a:extLst>
          </p:cNvPr>
          <p:cNvSpPr/>
          <p:nvPr/>
        </p:nvSpPr>
        <p:spPr>
          <a:xfrm>
            <a:off x="3273" y="-1"/>
            <a:ext cx="4801809" cy="6880373"/>
          </a:xfrm>
          <a:custGeom>
            <a:avLst/>
            <a:gdLst>
              <a:gd name="connsiteX0" fmla="*/ 0 w 3352800"/>
              <a:gd name="connsiteY0" fmla="*/ 0 h 4465320"/>
              <a:gd name="connsiteX1" fmla="*/ 3352800 w 3352800"/>
              <a:gd name="connsiteY1" fmla="*/ 0 h 4465320"/>
              <a:gd name="connsiteX2" fmla="*/ 3352800 w 3352800"/>
              <a:gd name="connsiteY2" fmla="*/ 4465320 h 4465320"/>
              <a:gd name="connsiteX3" fmla="*/ 0 w 3352800"/>
              <a:gd name="connsiteY3" fmla="*/ 4465320 h 4465320"/>
              <a:gd name="connsiteX4" fmla="*/ 0 w 3352800"/>
              <a:gd name="connsiteY4" fmla="*/ 0 h 4465320"/>
              <a:gd name="connsiteX0" fmla="*/ 0 w 4145280"/>
              <a:gd name="connsiteY0" fmla="*/ 0 h 4937760"/>
              <a:gd name="connsiteX1" fmla="*/ 4145280 w 4145280"/>
              <a:gd name="connsiteY1" fmla="*/ 472440 h 4937760"/>
              <a:gd name="connsiteX2" fmla="*/ 4145280 w 4145280"/>
              <a:gd name="connsiteY2" fmla="*/ 4937760 h 4937760"/>
              <a:gd name="connsiteX3" fmla="*/ 792480 w 4145280"/>
              <a:gd name="connsiteY3" fmla="*/ 4937760 h 4937760"/>
              <a:gd name="connsiteX4" fmla="*/ 0 w 4145280"/>
              <a:gd name="connsiteY4" fmla="*/ 0 h 4937760"/>
              <a:gd name="connsiteX0" fmla="*/ 0 w 4709160"/>
              <a:gd name="connsiteY0" fmla="*/ 0 h 4937760"/>
              <a:gd name="connsiteX1" fmla="*/ 4709160 w 4709160"/>
              <a:gd name="connsiteY1" fmla="*/ 0 h 4937760"/>
              <a:gd name="connsiteX2" fmla="*/ 4145280 w 4709160"/>
              <a:gd name="connsiteY2" fmla="*/ 4937760 h 4937760"/>
              <a:gd name="connsiteX3" fmla="*/ 792480 w 4709160"/>
              <a:gd name="connsiteY3" fmla="*/ 4937760 h 4937760"/>
              <a:gd name="connsiteX4" fmla="*/ 0 w 4709160"/>
              <a:gd name="connsiteY4" fmla="*/ 0 h 4937760"/>
              <a:gd name="connsiteX0" fmla="*/ 15240 w 4724400"/>
              <a:gd name="connsiteY0" fmla="*/ 0 h 6873240"/>
              <a:gd name="connsiteX1" fmla="*/ 4724400 w 4724400"/>
              <a:gd name="connsiteY1" fmla="*/ 0 h 6873240"/>
              <a:gd name="connsiteX2" fmla="*/ 4160520 w 4724400"/>
              <a:gd name="connsiteY2" fmla="*/ 4937760 h 6873240"/>
              <a:gd name="connsiteX3" fmla="*/ 0 w 4724400"/>
              <a:gd name="connsiteY3" fmla="*/ 6873240 h 6873240"/>
              <a:gd name="connsiteX4" fmla="*/ 15240 w 4724400"/>
              <a:gd name="connsiteY4" fmla="*/ 0 h 6873240"/>
              <a:gd name="connsiteX0" fmla="*/ 15240 w 4724400"/>
              <a:gd name="connsiteY0" fmla="*/ 0 h 6873240"/>
              <a:gd name="connsiteX1" fmla="*/ 4724400 w 4724400"/>
              <a:gd name="connsiteY1" fmla="*/ 0 h 6873240"/>
              <a:gd name="connsiteX2" fmla="*/ 1249680 w 4724400"/>
              <a:gd name="connsiteY2" fmla="*/ 6827520 h 6873240"/>
              <a:gd name="connsiteX3" fmla="*/ 0 w 4724400"/>
              <a:gd name="connsiteY3" fmla="*/ 6873240 h 6873240"/>
              <a:gd name="connsiteX4" fmla="*/ 15240 w 4724400"/>
              <a:gd name="connsiteY4" fmla="*/ 0 h 6873240"/>
              <a:gd name="connsiteX0" fmla="*/ 15240 w 4724400"/>
              <a:gd name="connsiteY0" fmla="*/ 0 h 6873240"/>
              <a:gd name="connsiteX1" fmla="*/ 4724400 w 4724400"/>
              <a:gd name="connsiteY1" fmla="*/ 0 h 6873240"/>
              <a:gd name="connsiteX2" fmla="*/ 1173480 w 4724400"/>
              <a:gd name="connsiteY2" fmla="*/ 6858000 h 6873240"/>
              <a:gd name="connsiteX3" fmla="*/ 0 w 4724400"/>
              <a:gd name="connsiteY3" fmla="*/ 6873240 h 6873240"/>
              <a:gd name="connsiteX4" fmla="*/ 15240 w 4724400"/>
              <a:gd name="connsiteY4" fmla="*/ 0 h 687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4400" h="6873240">
                <a:moveTo>
                  <a:pt x="15240" y="0"/>
                </a:moveTo>
                <a:lnTo>
                  <a:pt x="4724400" y="0"/>
                </a:lnTo>
                <a:lnTo>
                  <a:pt x="1173480" y="6858000"/>
                </a:lnTo>
                <a:lnTo>
                  <a:pt x="0" y="6873240"/>
                </a:lnTo>
                <a:lnTo>
                  <a:pt x="15240" y="0"/>
                </a:lnTo>
                <a:close/>
              </a:path>
            </a:pathLst>
          </a:custGeom>
          <a:blipFill>
            <a:blip r:embed="rId3" cstate="print"/>
            <a:srcRect/>
            <a:stretch>
              <a:fillRect r="-741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D">
              <a:solidFill>
                <a:prstClr val="white"/>
              </a:solidFill>
            </a:endParaRPr>
          </a:p>
        </p:txBody>
      </p:sp>
      <p:grpSp>
        <p:nvGrpSpPr>
          <p:cNvPr id="60" name="Group 20">
            <a:extLst>
              <a:ext uri="{FF2B5EF4-FFF2-40B4-BE49-F238E27FC236}">
                <a16:creationId xmlns:a16="http://schemas.microsoft.com/office/drawing/2014/main" id="{B8E4B68A-F2A6-C6B4-B921-CB7B6AE1DF72}"/>
              </a:ext>
            </a:extLst>
          </p:cNvPr>
          <p:cNvGrpSpPr>
            <a:grpSpLocks/>
          </p:cNvGrpSpPr>
          <p:nvPr/>
        </p:nvGrpSpPr>
        <p:grpSpPr bwMode="auto">
          <a:xfrm>
            <a:off x="9200" y="-79097"/>
            <a:ext cx="12200965" cy="582920"/>
            <a:chOff x="-6724" y="271428"/>
            <a:chExt cx="9150724" cy="35274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AB31192-0E89-20A0-B070-0232C1CEF5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724" y="317545"/>
              <a:ext cx="9150724" cy="281914"/>
              <a:chOff x="-6724" y="1481726"/>
              <a:chExt cx="9150724" cy="300704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EFE1E0F-1F90-5169-4997-46777C9FEEF2}"/>
                  </a:ext>
                </a:extLst>
              </p:cNvPr>
              <p:cNvSpPr/>
              <p:nvPr/>
            </p:nvSpPr>
            <p:spPr>
              <a:xfrm>
                <a:off x="0" y="1481726"/>
                <a:ext cx="9144000" cy="1524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F0D1456-48C0-D0B8-ED90-65E0902C0D1C}"/>
                  </a:ext>
                </a:extLst>
              </p:cNvPr>
              <p:cNvSpPr/>
              <p:nvPr/>
            </p:nvSpPr>
            <p:spPr>
              <a:xfrm>
                <a:off x="-6724" y="1629963"/>
                <a:ext cx="9144000" cy="152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2" name="Title 1">
              <a:extLst>
                <a:ext uri="{FF2B5EF4-FFF2-40B4-BE49-F238E27FC236}">
                  <a16:creationId xmlns:a16="http://schemas.microsoft.com/office/drawing/2014/main" id="{E3667651-8F36-B827-427C-4178D09F9B90}"/>
                </a:ext>
              </a:extLst>
            </p:cNvPr>
            <p:cNvSpPr txBox="1">
              <a:spLocks/>
            </p:cNvSpPr>
            <p:nvPr/>
          </p:nvSpPr>
          <p:spPr>
            <a:xfrm>
              <a:off x="3124200" y="271428"/>
              <a:ext cx="2786063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Bookman Old Style" pitchFamily="18" charset="0"/>
                </a:rPr>
                <a:t> KEMENTERIAN DALAM NEGERI</a:t>
              </a:r>
              <a:endParaRPr lang="id-ID" sz="1200" b="1" dirty="0">
                <a:solidFill>
                  <a:srgbClr val="FFFFFF"/>
                </a:solidFill>
                <a:latin typeface="Bookman Old Style" pitchFamily="18" charset="0"/>
              </a:endParaRPr>
            </a:p>
          </p:txBody>
        </p:sp>
        <p:sp>
          <p:nvSpPr>
            <p:cNvPr id="63" name="Title 1">
              <a:extLst>
                <a:ext uri="{FF2B5EF4-FFF2-40B4-BE49-F238E27FC236}">
                  <a16:creationId xmlns:a16="http://schemas.microsoft.com/office/drawing/2014/main" id="{25DC7203-7872-6507-3A37-81B87A41E558}"/>
                </a:ext>
              </a:extLst>
            </p:cNvPr>
            <p:cNvSpPr txBox="1">
              <a:spLocks/>
            </p:cNvSpPr>
            <p:nvPr/>
          </p:nvSpPr>
          <p:spPr>
            <a:xfrm>
              <a:off x="3429000" y="409760"/>
              <a:ext cx="2286000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Bookman Old Style" pitchFamily="18" charset="0"/>
                </a:rPr>
                <a:t>REPUBLIK INDONESIA</a:t>
              </a:r>
              <a:endParaRPr lang="id-ID" sz="12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67" name="Picture 66" descr="kemendagri hashtag on Twitter">
            <a:extLst>
              <a:ext uri="{FF2B5EF4-FFF2-40B4-BE49-F238E27FC236}">
                <a16:creationId xmlns:a16="http://schemas.microsoft.com/office/drawing/2014/main" id="{65B06528-6695-71D6-EA6C-611F921BC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500" b="55333" l="33917" r="65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15392" r="30995" b="43339"/>
          <a:stretch/>
        </p:blipFill>
        <p:spPr bwMode="auto">
          <a:xfrm>
            <a:off x="11315180" y="-51530"/>
            <a:ext cx="1002733" cy="9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6C0F18-1378-35E2-89E7-689535C273A0}"/>
              </a:ext>
            </a:extLst>
          </p:cNvPr>
          <p:cNvSpPr/>
          <p:nvPr/>
        </p:nvSpPr>
        <p:spPr>
          <a:xfrm>
            <a:off x="7516343" y="1683554"/>
            <a:ext cx="3995035" cy="4360049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9B3C4E17-95D4-6902-7E38-B5311BC997C3}"/>
              </a:ext>
            </a:extLst>
          </p:cNvPr>
          <p:cNvSpPr txBox="1">
            <a:spLocks/>
          </p:cNvSpPr>
          <p:nvPr/>
        </p:nvSpPr>
        <p:spPr>
          <a:xfrm>
            <a:off x="7763071" y="1758412"/>
            <a:ext cx="3425117" cy="314195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tx1"/>
                </a:solidFill>
              </a:rPr>
              <a:t>Pelatihan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Pengukuran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Indeks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Pengelolaan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Keuangan</a:t>
            </a:r>
            <a:r>
              <a:rPr lang="en-US" sz="2800" b="1" dirty="0">
                <a:solidFill>
                  <a:schemeClr val="tx1"/>
                </a:solidFill>
              </a:rPr>
              <a:t> Daerah </a:t>
            </a:r>
            <a:r>
              <a:rPr lang="en-US" sz="2800" b="1" dirty="0" err="1">
                <a:solidFill>
                  <a:schemeClr val="tx1"/>
                </a:solidFill>
              </a:rPr>
              <a:t>Provinsi</a:t>
            </a:r>
            <a:r>
              <a:rPr lang="en-US" sz="2800" b="1" dirty="0">
                <a:solidFill>
                  <a:schemeClr val="tx1"/>
                </a:solidFill>
              </a:rPr>
              <a:t> dan </a:t>
            </a:r>
            <a:r>
              <a:rPr lang="en-US" sz="2800" b="1" dirty="0" err="1">
                <a:solidFill>
                  <a:schemeClr val="tx1"/>
                </a:solidFill>
              </a:rPr>
              <a:t>Kabupaten</a:t>
            </a:r>
            <a:r>
              <a:rPr lang="en-US" sz="2800" b="1" dirty="0">
                <a:solidFill>
                  <a:schemeClr val="tx1"/>
                </a:solidFill>
              </a:rPr>
              <a:t>/Kota Se-Jambi</a:t>
            </a:r>
          </a:p>
        </p:txBody>
      </p:sp>
      <p:sp>
        <p:nvSpPr>
          <p:cNvPr id="73" name="Subtitle 2">
            <a:extLst>
              <a:ext uri="{FF2B5EF4-FFF2-40B4-BE49-F238E27FC236}">
                <a16:creationId xmlns:a16="http://schemas.microsoft.com/office/drawing/2014/main" id="{1A259C0C-713A-1D24-514A-A93BB4B51E37}"/>
              </a:ext>
            </a:extLst>
          </p:cNvPr>
          <p:cNvSpPr txBox="1">
            <a:spLocks/>
          </p:cNvSpPr>
          <p:nvPr/>
        </p:nvSpPr>
        <p:spPr>
          <a:xfrm>
            <a:off x="7763071" y="4975224"/>
            <a:ext cx="3205640" cy="774186"/>
          </a:xfrm>
          <a:prstGeom prst="rect">
            <a:avLst/>
          </a:prstGeom>
          <a:solidFill>
            <a:schemeClr val="tx2"/>
          </a:solidFill>
        </p:spPr>
        <p:txBody>
          <a:bodyPr anchor="t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Usna Aning Yulianti.,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S.Si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Kementerian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Negeri</a:t>
            </a:r>
          </a:p>
        </p:txBody>
      </p:sp>
      <p:pic>
        <p:nvPicPr>
          <p:cNvPr id="74" name="Picture 73" descr="National emblem of Indonesia Garuda Pancasila.svg">
            <a:extLst>
              <a:ext uri="{FF2B5EF4-FFF2-40B4-BE49-F238E27FC236}">
                <a16:creationId xmlns:a16="http://schemas.microsoft.com/office/drawing/2014/main" id="{07B5F3A0-EAAE-860A-8824-FEEA03D07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93" y="-12423"/>
            <a:ext cx="974789" cy="760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581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>
            <a:extLst>
              <a:ext uri="{FF2B5EF4-FFF2-40B4-BE49-F238E27FC236}">
                <a16:creationId xmlns:a16="http://schemas.microsoft.com/office/drawing/2014/main" id="{42E422D0-6736-CEE2-A625-8DDC0FCDF210}"/>
              </a:ext>
            </a:extLst>
          </p:cNvPr>
          <p:cNvGrpSpPr>
            <a:grpSpLocks/>
          </p:cNvGrpSpPr>
          <p:nvPr/>
        </p:nvGrpSpPr>
        <p:grpSpPr bwMode="auto">
          <a:xfrm>
            <a:off x="8964" y="-88062"/>
            <a:ext cx="12200965" cy="582920"/>
            <a:chOff x="-6724" y="271428"/>
            <a:chExt cx="9150724" cy="35274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9D314EA-ED73-7E3F-AE71-A6050D5E9C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724" y="317545"/>
              <a:ext cx="9150724" cy="281914"/>
              <a:chOff x="-6724" y="1481726"/>
              <a:chExt cx="9150724" cy="300704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77C526B-B739-65E6-3CA2-6BD4F7C2F4DD}"/>
                  </a:ext>
                </a:extLst>
              </p:cNvPr>
              <p:cNvSpPr/>
              <p:nvPr/>
            </p:nvSpPr>
            <p:spPr>
              <a:xfrm>
                <a:off x="0" y="1481726"/>
                <a:ext cx="9144000" cy="1524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FD3DB41-9E54-49AC-B197-105A0E173205}"/>
                  </a:ext>
                </a:extLst>
              </p:cNvPr>
              <p:cNvSpPr/>
              <p:nvPr/>
            </p:nvSpPr>
            <p:spPr>
              <a:xfrm>
                <a:off x="-6724" y="1629963"/>
                <a:ext cx="9144000" cy="152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EA680691-9379-F6CE-87F8-6D31F1B0CAA1}"/>
                </a:ext>
              </a:extLst>
            </p:cNvPr>
            <p:cNvSpPr txBox="1">
              <a:spLocks/>
            </p:cNvSpPr>
            <p:nvPr/>
          </p:nvSpPr>
          <p:spPr>
            <a:xfrm>
              <a:off x="3124200" y="271428"/>
              <a:ext cx="2786063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Bookman Old Style" pitchFamily="18" charset="0"/>
                </a:rPr>
                <a:t> KEMENTERIAN DALAM NEGERI</a:t>
              </a:r>
              <a:endParaRPr lang="id-ID" sz="1200" b="1" dirty="0">
                <a:solidFill>
                  <a:srgbClr val="FFFFFF"/>
                </a:solidFill>
                <a:latin typeface="Bookman Old Style" pitchFamily="18" charset="0"/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34373B8E-97DA-35B0-AAEE-B43EA5B63F4F}"/>
                </a:ext>
              </a:extLst>
            </p:cNvPr>
            <p:cNvSpPr txBox="1">
              <a:spLocks/>
            </p:cNvSpPr>
            <p:nvPr/>
          </p:nvSpPr>
          <p:spPr>
            <a:xfrm>
              <a:off x="3429000" y="409760"/>
              <a:ext cx="2286000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Bookman Old Style" pitchFamily="18" charset="0"/>
                </a:rPr>
                <a:t>REPUBLIK INDONESIA</a:t>
              </a:r>
              <a:endParaRPr lang="id-ID" sz="12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66F6F25-7532-37D0-2DB6-8CA205A70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" t="31397" r="4265" b="29779"/>
          <a:stretch/>
        </p:blipFill>
        <p:spPr>
          <a:xfrm>
            <a:off x="10165975" y="-3174"/>
            <a:ext cx="2043954" cy="863367"/>
          </a:xfrm>
          <a:prstGeom prst="rect">
            <a:avLst/>
          </a:prstGeom>
        </p:spPr>
      </p:pic>
      <p:pic>
        <p:nvPicPr>
          <p:cNvPr id="14" name="Picture 13" descr="kemendagri hashtag on Twitter">
            <a:extLst>
              <a:ext uri="{FF2B5EF4-FFF2-40B4-BE49-F238E27FC236}">
                <a16:creationId xmlns:a16="http://schemas.microsoft.com/office/drawing/2014/main" id="{1DD67431-EDD9-8E46-0559-F85C97D77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00" b="55333" l="33917" r="65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15392" r="30995" b="43339"/>
          <a:stretch/>
        </p:blipFill>
        <p:spPr bwMode="auto">
          <a:xfrm>
            <a:off x="-128120" y="-77298"/>
            <a:ext cx="1002733" cy="9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B09D07A-1089-B7F4-DA8D-617760BBB774}"/>
              </a:ext>
            </a:extLst>
          </p:cNvPr>
          <p:cNvSpPr txBox="1"/>
          <p:nvPr/>
        </p:nvSpPr>
        <p:spPr>
          <a:xfrm>
            <a:off x="1956545" y="937680"/>
            <a:ext cx="6199094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effectLst/>
              </a:rPr>
              <a:t>alamat</a:t>
            </a:r>
            <a:r>
              <a:rPr lang="en-ID" sz="1800" dirty="0">
                <a:effectLst/>
              </a:rPr>
              <a:t> web: http://ipkd-bpp.kemendagri.go.id/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16CD87-C12F-68C6-45A8-FD1AB3DAEBD1}"/>
              </a:ext>
            </a:extLst>
          </p:cNvPr>
          <p:cNvSpPr txBox="1"/>
          <p:nvPr/>
        </p:nvSpPr>
        <p:spPr>
          <a:xfrm>
            <a:off x="1534083" y="650022"/>
            <a:ext cx="7044019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APLIKASI PENGUKURAN INDEKS PENGELOLAAN KEUANGAN DAERAH</a:t>
            </a:r>
            <a:endParaRPr lang="en-ID" sz="1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allout: Line with Border and Accent Bar 22">
            <a:extLst>
              <a:ext uri="{FF2B5EF4-FFF2-40B4-BE49-F238E27FC236}">
                <a16:creationId xmlns:a16="http://schemas.microsoft.com/office/drawing/2014/main" id="{0121211D-AEE6-A966-0B9B-6F052C80B3AA}"/>
              </a:ext>
            </a:extLst>
          </p:cNvPr>
          <p:cNvSpPr/>
          <p:nvPr/>
        </p:nvSpPr>
        <p:spPr>
          <a:xfrm>
            <a:off x="9582315" y="1311565"/>
            <a:ext cx="1829755" cy="1595719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D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AMPILAN DASHBOARD APLIKASI</a:t>
            </a:r>
            <a:endParaRPr lang="en-ID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2C1D4E-AC13-B79C-88BB-A6CD3DEBB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283" y="1457639"/>
            <a:ext cx="8578102" cy="4179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9B32C6-F258-B05E-BF3C-BEE1ED432F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4740"/>
          <a:stretch/>
        </p:blipFill>
        <p:spPr>
          <a:xfrm>
            <a:off x="6986704" y="4163977"/>
            <a:ext cx="4981013" cy="2044001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28DA6812-58BF-9D8F-100F-EC8D31241AC0}"/>
              </a:ext>
            </a:extLst>
          </p:cNvPr>
          <p:cNvSpPr/>
          <p:nvPr/>
        </p:nvSpPr>
        <p:spPr>
          <a:xfrm>
            <a:off x="779930" y="2285999"/>
            <a:ext cx="243064" cy="264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1</a:t>
            </a:r>
            <a:endParaRPr lang="en-ID" sz="14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CA43EE-E661-AD69-E729-5BCE06DCD1E2}"/>
              </a:ext>
            </a:extLst>
          </p:cNvPr>
          <p:cNvSpPr/>
          <p:nvPr/>
        </p:nvSpPr>
        <p:spPr>
          <a:xfrm>
            <a:off x="1160842" y="2479368"/>
            <a:ext cx="243064" cy="264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2</a:t>
            </a:r>
            <a:endParaRPr lang="en-ID" sz="14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7E1061C-2F7D-ABBC-9404-3C2B60248A55}"/>
              </a:ext>
            </a:extLst>
          </p:cNvPr>
          <p:cNvSpPr/>
          <p:nvPr/>
        </p:nvSpPr>
        <p:spPr>
          <a:xfrm>
            <a:off x="1022994" y="4114472"/>
            <a:ext cx="243064" cy="264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</a:t>
            </a: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242926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422CB-EBC9-4703-870C-8981A495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760" y="335918"/>
            <a:ext cx="3290047" cy="2495305"/>
          </a:xfrm>
        </p:spPr>
        <p:txBody>
          <a:bodyPr anchor="ctr">
            <a:normAutofit fontScale="9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Dimensi-1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err="1">
                <a:solidFill>
                  <a:schemeClr val="bg1"/>
                </a:solidFill>
              </a:rPr>
              <a:t>Kesesuaian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Dokumen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Perencanaan</a:t>
            </a:r>
            <a:r>
              <a:rPr lang="en-US" sz="3200" dirty="0">
                <a:solidFill>
                  <a:schemeClr val="bg1"/>
                </a:solidFill>
              </a:rPr>
              <a:t> dan </a:t>
            </a:r>
            <a:r>
              <a:rPr lang="en-US" sz="3200" dirty="0" err="1">
                <a:solidFill>
                  <a:schemeClr val="bg1"/>
                </a:solidFill>
              </a:rPr>
              <a:t>Penganggaran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1E397CB-8399-26A4-5DAF-363EBD573732}"/>
              </a:ext>
            </a:extLst>
          </p:cNvPr>
          <p:cNvGraphicFramePr/>
          <p:nvPr/>
        </p:nvGraphicFramePr>
        <p:xfrm>
          <a:off x="4424957" y="861931"/>
          <a:ext cx="7392893" cy="2220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SI RPJMD">
            <a:extLst>
              <a:ext uri="{FF2B5EF4-FFF2-40B4-BE49-F238E27FC236}">
                <a16:creationId xmlns:a16="http://schemas.microsoft.com/office/drawing/2014/main" id="{40919B30-FD70-FEDA-E24A-6ACE5E077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277" y="1239696"/>
            <a:ext cx="840007" cy="38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 descr="Open book">
            <a:extLst>
              <a:ext uri="{FF2B5EF4-FFF2-40B4-BE49-F238E27FC236}">
                <a16:creationId xmlns:a16="http://schemas.microsoft.com/office/drawing/2014/main" id="{4B388A48-A43B-9DA2-3F07-49D053FA0D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13676" y="1109049"/>
            <a:ext cx="571809" cy="480670"/>
          </a:xfrm>
          <a:prstGeom prst="rect">
            <a:avLst/>
          </a:prstGeom>
        </p:spPr>
      </p:pic>
      <p:pic>
        <p:nvPicPr>
          <p:cNvPr id="13" name="Graphic 12" descr="Money">
            <a:extLst>
              <a:ext uri="{FF2B5EF4-FFF2-40B4-BE49-F238E27FC236}">
                <a16:creationId xmlns:a16="http://schemas.microsoft.com/office/drawing/2014/main" id="{EB3FF754-A9AE-3E6C-453D-34C600F187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51486" y="1048855"/>
            <a:ext cx="622374" cy="523176"/>
          </a:xfrm>
          <a:prstGeom prst="rect">
            <a:avLst/>
          </a:prstGeom>
        </p:spPr>
      </p:pic>
      <p:pic>
        <p:nvPicPr>
          <p:cNvPr id="1030" name="Picture 6" descr="PERDA NO 13/2020 Tentang APBD TAHUN ANGGARAN 2021 | Website Resmi  Pemerintah Kabupaten Cianjur">
            <a:extLst>
              <a:ext uri="{FF2B5EF4-FFF2-40B4-BE49-F238E27FC236}">
                <a16:creationId xmlns:a16="http://schemas.microsoft.com/office/drawing/2014/main" id="{226A7615-1D7B-2607-DF5A-DCDFFEB16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687" y="1074570"/>
            <a:ext cx="642278" cy="53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0">
            <a:extLst>
              <a:ext uri="{FF2B5EF4-FFF2-40B4-BE49-F238E27FC236}">
                <a16:creationId xmlns:a16="http://schemas.microsoft.com/office/drawing/2014/main" id="{6AF2CA9C-8181-AEFC-54A0-7999AEA9DDDF}"/>
              </a:ext>
            </a:extLst>
          </p:cNvPr>
          <p:cNvGrpSpPr>
            <a:grpSpLocks/>
          </p:cNvGrpSpPr>
          <p:nvPr/>
        </p:nvGrpSpPr>
        <p:grpSpPr bwMode="auto">
          <a:xfrm>
            <a:off x="8964" y="-88062"/>
            <a:ext cx="12200965" cy="582920"/>
            <a:chOff x="-6724" y="271428"/>
            <a:chExt cx="9150724" cy="35274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85053EC-A045-26F3-E9B1-4498BC7DB6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724" y="317545"/>
              <a:ext cx="9150724" cy="281914"/>
              <a:chOff x="-6724" y="1481726"/>
              <a:chExt cx="9150724" cy="300704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B3C06BD-749C-5A0D-1411-FCCCC24576A7}"/>
                  </a:ext>
                </a:extLst>
              </p:cNvPr>
              <p:cNvSpPr/>
              <p:nvPr/>
            </p:nvSpPr>
            <p:spPr>
              <a:xfrm>
                <a:off x="0" y="1481726"/>
                <a:ext cx="9144000" cy="1524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9F53FC0-29D1-E748-733A-8B720294850B}"/>
                  </a:ext>
                </a:extLst>
              </p:cNvPr>
              <p:cNvSpPr/>
              <p:nvPr/>
            </p:nvSpPr>
            <p:spPr>
              <a:xfrm>
                <a:off x="-6724" y="1629963"/>
                <a:ext cx="9144000" cy="152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F692BA94-75CF-4326-34D9-96B086BC750D}"/>
                </a:ext>
              </a:extLst>
            </p:cNvPr>
            <p:cNvSpPr txBox="1">
              <a:spLocks/>
            </p:cNvSpPr>
            <p:nvPr/>
          </p:nvSpPr>
          <p:spPr>
            <a:xfrm>
              <a:off x="3124200" y="271428"/>
              <a:ext cx="2786063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Bookman Old Style" pitchFamily="18" charset="0"/>
                </a:rPr>
                <a:t> KEMENTERIAN DALAM NEGERI</a:t>
              </a:r>
              <a:endParaRPr lang="id-ID" sz="1200" b="1" dirty="0">
                <a:solidFill>
                  <a:srgbClr val="FFFFFF"/>
                </a:solidFill>
                <a:latin typeface="Bookman Old Style" pitchFamily="18" charset="0"/>
              </a:endParaRPr>
            </a:p>
          </p:txBody>
        </p:sp>
        <p:sp>
          <p:nvSpPr>
            <p:cNvPr id="27" name="Title 1">
              <a:extLst>
                <a:ext uri="{FF2B5EF4-FFF2-40B4-BE49-F238E27FC236}">
                  <a16:creationId xmlns:a16="http://schemas.microsoft.com/office/drawing/2014/main" id="{783CC638-6483-0D9C-F4D5-3A47B0C58BBF}"/>
                </a:ext>
              </a:extLst>
            </p:cNvPr>
            <p:cNvSpPr txBox="1">
              <a:spLocks/>
            </p:cNvSpPr>
            <p:nvPr/>
          </p:nvSpPr>
          <p:spPr>
            <a:xfrm>
              <a:off x="3429000" y="409760"/>
              <a:ext cx="2286000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Bookman Old Style" pitchFamily="18" charset="0"/>
                </a:rPr>
                <a:t>REPUBLIK INDONESIA</a:t>
              </a:r>
              <a:endParaRPr lang="id-ID" sz="12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F3919247-4CF1-81AA-DDFE-BA18CE6D94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27043" y="3123238"/>
            <a:ext cx="7424817" cy="36413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279E342-D210-B04B-00F4-FA8E2388AFA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3824" t="31397" r="4265" b="29779"/>
          <a:stretch/>
        </p:blipFill>
        <p:spPr>
          <a:xfrm>
            <a:off x="10538687" y="1"/>
            <a:ext cx="1690486" cy="714062"/>
          </a:xfrm>
          <a:prstGeom prst="rect">
            <a:avLst/>
          </a:prstGeom>
        </p:spPr>
      </p:pic>
      <p:pic>
        <p:nvPicPr>
          <p:cNvPr id="31" name="Picture 30" descr="kemendagri hashtag on Twitter">
            <a:extLst>
              <a:ext uri="{FF2B5EF4-FFF2-40B4-BE49-F238E27FC236}">
                <a16:creationId xmlns:a16="http://schemas.microsoft.com/office/drawing/2014/main" id="{D058EFE7-8F1C-780D-BC80-B13FBA4D75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9500" b="55333" l="33917" r="65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15392" r="30995" b="43339"/>
          <a:stretch/>
        </p:blipFill>
        <p:spPr bwMode="auto">
          <a:xfrm>
            <a:off x="-128120" y="-77298"/>
            <a:ext cx="1002733" cy="9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5D9FC8-28FB-3C73-DFA0-BDF825D2611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9068" y="3749041"/>
            <a:ext cx="4772004" cy="24953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Arrow: Left-Up 7">
            <a:extLst>
              <a:ext uri="{FF2B5EF4-FFF2-40B4-BE49-F238E27FC236}">
                <a16:creationId xmlns:a16="http://schemas.microsoft.com/office/drawing/2014/main" id="{F653EBD7-BD79-CA0F-2F7E-8AB27CAF299B}"/>
              </a:ext>
            </a:extLst>
          </p:cNvPr>
          <p:cNvSpPr/>
          <p:nvPr/>
        </p:nvSpPr>
        <p:spPr>
          <a:xfrm>
            <a:off x="4267200" y="3749041"/>
            <a:ext cx="7550650" cy="1321104"/>
          </a:xfrm>
          <a:prstGeom prst="leftUpArrow">
            <a:avLst>
              <a:gd name="adj1" fmla="val 15066"/>
              <a:gd name="adj2" fmla="val 20770"/>
              <a:gd name="adj3" fmla="val 3094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9389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422CB-EBC9-4703-870C-8981A495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22" y="335918"/>
            <a:ext cx="3290047" cy="2495305"/>
          </a:xfrm>
        </p:spPr>
        <p:txBody>
          <a:bodyPr anchor="ctr">
            <a:normAutofit fontScale="9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Dimensi-1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err="1">
                <a:solidFill>
                  <a:schemeClr val="bg1"/>
                </a:solidFill>
              </a:rPr>
              <a:t>Kesesuaian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Dokumen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Perencanaan</a:t>
            </a:r>
            <a:r>
              <a:rPr lang="en-US" sz="3200" dirty="0">
                <a:solidFill>
                  <a:schemeClr val="bg1"/>
                </a:solidFill>
              </a:rPr>
              <a:t> dan </a:t>
            </a:r>
            <a:r>
              <a:rPr lang="en-US" sz="3200" dirty="0" err="1">
                <a:solidFill>
                  <a:schemeClr val="bg1"/>
                </a:solidFill>
              </a:rPr>
              <a:t>Penganggaran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D76CC2E7-CED1-CCCC-59CA-A373F9863EC5}"/>
              </a:ext>
            </a:extLst>
          </p:cNvPr>
          <p:cNvGrpSpPr>
            <a:grpSpLocks/>
          </p:cNvGrpSpPr>
          <p:nvPr/>
        </p:nvGrpSpPr>
        <p:grpSpPr bwMode="auto">
          <a:xfrm>
            <a:off x="8964" y="-88062"/>
            <a:ext cx="12200965" cy="582920"/>
            <a:chOff x="-6724" y="271428"/>
            <a:chExt cx="9150724" cy="3527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533625-DB70-A91F-7568-CC46DCA79D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724" y="317545"/>
              <a:ext cx="9150724" cy="281914"/>
              <a:chOff x="-6724" y="1481726"/>
              <a:chExt cx="9150724" cy="30070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A7F8148-4260-6D12-3E1A-4AF41ACBC335}"/>
                  </a:ext>
                </a:extLst>
              </p:cNvPr>
              <p:cNvSpPr/>
              <p:nvPr/>
            </p:nvSpPr>
            <p:spPr>
              <a:xfrm>
                <a:off x="0" y="1481726"/>
                <a:ext cx="9144000" cy="1524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EDD9830-78FB-9359-9A2D-F41A9410B940}"/>
                  </a:ext>
                </a:extLst>
              </p:cNvPr>
              <p:cNvSpPr/>
              <p:nvPr/>
            </p:nvSpPr>
            <p:spPr>
              <a:xfrm>
                <a:off x="-6724" y="1629963"/>
                <a:ext cx="9144000" cy="152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D6C1D69C-C7A8-0501-EC1E-83D67C91C513}"/>
                </a:ext>
              </a:extLst>
            </p:cNvPr>
            <p:cNvSpPr txBox="1">
              <a:spLocks/>
            </p:cNvSpPr>
            <p:nvPr/>
          </p:nvSpPr>
          <p:spPr>
            <a:xfrm>
              <a:off x="3124200" y="271428"/>
              <a:ext cx="2786063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Bookman Old Style" pitchFamily="18" charset="0"/>
                </a:rPr>
                <a:t> KEMENTERIAN DALAM NEGERI</a:t>
              </a:r>
              <a:endParaRPr lang="id-ID" sz="1200" b="1" dirty="0">
                <a:solidFill>
                  <a:srgbClr val="FFFFFF"/>
                </a:solidFill>
                <a:latin typeface="Bookman Old Style" pitchFamily="18" charset="0"/>
              </a:endParaRP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7A4A304C-290F-2F17-DF46-A1A28C0345F1}"/>
                </a:ext>
              </a:extLst>
            </p:cNvPr>
            <p:cNvSpPr txBox="1">
              <a:spLocks/>
            </p:cNvSpPr>
            <p:nvPr/>
          </p:nvSpPr>
          <p:spPr>
            <a:xfrm>
              <a:off x="3429000" y="409760"/>
              <a:ext cx="2286000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Bookman Old Style" pitchFamily="18" charset="0"/>
                </a:rPr>
                <a:t>REPUBLIK INDONESIA</a:t>
              </a:r>
              <a:endParaRPr lang="id-ID" sz="12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11EE822-33B8-E2C6-137A-BCF38A48E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" t="31397" r="4265" b="29779"/>
          <a:stretch/>
        </p:blipFill>
        <p:spPr>
          <a:xfrm>
            <a:off x="10271527" y="-3174"/>
            <a:ext cx="1938401" cy="818781"/>
          </a:xfrm>
          <a:prstGeom prst="rect">
            <a:avLst/>
          </a:prstGeom>
        </p:spPr>
      </p:pic>
      <p:pic>
        <p:nvPicPr>
          <p:cNvPr id="23" name="Picture 22" descr="kemendagri hashtag on Twitter">
            <a:extLst>
              <a:ext uri="{FF2B5EF4-FFF2-40B4-BE49-F238E27FC236}">
                <a16:creationId xmlns:a16="http://schemas.microsoft.com/office/drawing/2014/main" id="{AE8394DB-E2B4-7993-8158-A3F588A78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00" b="55333" l="33917" r="65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15392" r="30995" b="43339"/>
          <a:stretch/>
        </p:blipFill>
        <p:spPr bwMode="auto">
          <a:xfrm>
            <a:off x="-128120" y="-77298"/>
            <a:ext cx="1002733" cy="9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29F1C465-DB95-97BB-50F1-7808230823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1376032"/>
              </p:ext>
            </p:extLst>
          </p:nvPr>
        </p:nvGraphicFramePr>
        <p:xfrm>
          <a:off x="4424957" y="861931"/>
          <a:ext cx="7392893" cy="2220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5" name="Picture 2" descr="SI RPJMD">
            <a:extLst>
              <a:ext uri="{FF2B5EF4-FFF2-40B4-BE49-F238E27FC236}">
                <a16:creationId xmlns:a16="http://schemas.microsoft.com/office/drawing/2014/main" id="{378EBAB8-4F48-1636-62CD-699D2159E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277" y="1239696"/>
            <a:ext cx="840007" cy="38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phic 25" descr="Open book">
            <a:extLst>
              <a:ext uri="{FF2B5EF4-FFF2-40B4-BE49-F238E27FC236}">
                <a16:creationId xmlns:a16="http://schemas.microsoft.com/office/drawing/2014/main" id="{C3CBE792-320B-21CF-A0CF-E307048D7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13676" y="1109049"/>
            <a:ext cx="571809" cy="480670"/>
          </a:xfrm>
          <a:prstGeom prst="rect">
            <a:avLst/>
          </a:prstGeom>
        </p:spPr>
      </p:pic>
      <p:pic>
        <p:nvPicPr>
          <p:cNvPr id="27" name="Graphic 26" descr="Money">
            <a:extLst>
              <a:ext uri="{FF2B5EF4-FFF2-40B4-BE49-F238E27FC236}">
                <a16:creationId xmlns:a16="http://schemas.microsoft.com/office/drawing/2014/main" id="{B689295E-387E-5004-FEE3-799024C6E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51486" y="1048855"/>
            <a:ext cx="622374" cy="523176"/>
          </a:xfrm>
          <a:prstGeom prst="rect">
            <a:avLst/>
          </a:prstGeom>
        </p:spPr>
      </p:pic>
      <p:pic>
        <p:nvPicPr>
          <p:cNvPr id="28" name="Picture 6" descr="PERDA NO 13/2020 Tentang APBD TAHUN ANGGARAN 2021 | Website Resmi  Pemerintah Kabupaten Cianjur">
            <a:extLst>
              <a:ext uri="{FF2B5EF4-FFF2-40B4-BE49-F238E27FC236}">
                <a16:creationId xmlns:a16="http://schemas.microsoft.com/office/drawing/2014/main" id="{3559883C-0B6D-2BFA-6EF1-2AA4802B9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687" y="1074570"/>
            <a:ext cx="642278" cy="53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83E19A-4EF8-DD13-1324-B89A750F464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37296" y="3330015"/>
            <a:ext cx="6880554" cy="3139005"/>
          </a:xfrm>
          <a:prstGeom prst="rect">
            <a:avLst/>
          </a:prstGeom>
        </p:spPr>
      </p:pic>
      <p:sp>
        <p:nvSpPr>
          <p:cNvPr id="30" name="Arrow: Left-Up 29">
            <a:extLst>
              <a:ext uri="{FF2B5EF4-FFF2-40B4-BE49-F238E27FC236}">
                <a16:creationId xmlns:a16="http://schemas.microsoft.com/office/drawing/2014/main" id="{0947A6E8-A691-E54C-D065-D728C7867890}"/>
              </a:ext>
            </a:extLst>
          </p:cNvPr>
          <p:cNvSpPr/>
          <p:nvPr/>
        </p:nvSpPr>
        <p:spPr>
          <a:xfrm>
            <a:off x="4937296" y="3882234"/>
            <a:ext cx="6511266" cy="1096167"/>
          </a:xfrm>
          <a:prstGeom prst="leftUpArrow">
            <a:avLst>
              <a:gd name="adj1" fmla="val 8198"/>
              <a:gd name="adj2" fmla="val 14015"/>
              <a:gd name="adj3" fmla="val 2285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1B1D4F-C661-3524-EED6-F9CF1A076FE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319" y="4152773"/>
            <a:ext cx="5313394" cy="16353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98758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422CB-EBC9-4703-870C-8981A495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22" y="335918"/>
            <a:ext cx="3290047" cy="2495305"/>
          </a:xfrm>
        </p:spPr>
        <p:txBody>
          <a:bodyPr anchor="ctr">
            <a:normAutofit fontScale="9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Dimensi-1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err="1">
                <a:solidFill>
                  <a:schemeClr val="bg1"/>
                </a:solidFill>
              </a:rPr>
              <a:t>Kesesuaian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Dokumen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Perencanaan</a:t>
            </a:r>
            <a:r>
              <a:rPr lang="en-US" sz="3200" dirty="0">
                <a:solidFill>
                  <a:schemeClr val="bg1"/>
                </a:solidFill>
              </a:rPr>
              <a:t> dan </a:t>
            </a:r>
            <a:r>
              <a:rPr lang="en-US" sz="3200" dirty="0" err="1">
                <a:solidFill>
                  <a:schemeClr val="bg1"/>
                </a:solidFill>
              </a:rPr>
              <a:t>Penganggaran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D76CC2E7-CED1-CCCC-59CA-A373F9863EC5}"/>
              </a:ext>
            </a:extLst>
          </p:cNvPr>
          <p:cNvGrpSpPr>
            <a:grpSpLocks/>
          </p:cNvGrpSpPr>
          <p:nvPr/>
        </p:nvGrpSpPr>
        <p:grpSpPr bwMode="auto">
          <a:xfrm>
            <a:off x="8964" y="-88062"/>
            <a:ext cx="12200965" cy="582920"/>
            <a:chOff x="-6724" y="271428"/>
            <a:chExt cx="9150724" cy="3527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533625-DB70-A91F-7568-CC46DCA79D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724" y="317545"/>
              <a:ext cx="9150724" cy="281914"/>
              <a:chOff x="-6724" y="1481726"/>
              <a:chExt cx="9150724" cy="30070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A7F8148-4260-6D12-3E1A-4AF41ACBC335}"/>
                  </a:ext>
                </a:extLst>
              </p:cNvPr>
              <p:cNvSpPr/>
              <p:nvPr/>
            </p:nvSpPr>
            <p:spPr>
              <a:xfrm>
                <a:off x="0" y="1481726"/>
                <a:ext cx="9144000" cy="1524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EDD9830-78FB-9359-9A2D-F41A9410B940}"/>
                  </a:ext>
                </a:extLst>
              </p:cNvPr>
              <p:cNvSpPr/>
              <p:nvPr/>
            </p:nvSpPr>
            <p:spPr>
              <a:xfrm>
                <a:off x="-6724" y="1629963"/>
                <a:ext cx="9144000" cy="152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D6C1D69C-C7A8-0501-EC1E-83D67C91C513}"/>
                </a:ext>
              </a:extLst>
            </p:cNvPr>
            <p:cNvSpPr txBox="1">
              <a:spLocks/>
            </p:cNvSpPr>
            <p:nvPr/>
          </p:nvSpPr>
          <p:spPr>
            <a:xfrm>
              <a:off x="3124200" y="271428"/>
              <a:ext cx="2786063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Bookman Old Style" pitchFamily="18" charset="0"/>
                </a:rPr>
                <a:t> KEMENTERIAN DALAM NEGERI</a:t>
              </a:r>
              <a:endParaRPr lang="id-ID" sz="1200" b="1" dirty="0">
                <a:solidFill>
                  <a:srgbClr val="FFFFFF"/>
                </a:solidFill>
                <a:latin typeface="Bookman Old Style" pitchFamily="18" charset="0"/>
              </a:endParaRP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7A4A304C-290F-2F17-DF46-A1A28C0345F1}"/>
                </a:ext>
              </a:extLst>
            </p:cNvPr>
            <p:cNvSpPr txBox="1">
              <a:spLocks/>
            </p:cNvSpPr>
            <p:nvPr/>
          </p:nvSpPr>
          <p:spPr>
            <a:xfrm>
              <a:off x="3429000" y="409760"/>
              <a:ext cx="2286000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Bookman Old Style" pitchFamily="18" charset="0"/>
                </a:rPr>
                <a:t>REPUBLIK INDONESIA</a:t>
              </a:r>
              <a:endParaRPr lang="id-ID" sz="12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11EE822-33B8-E2C6-137A-BCF38A48E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" t="31397" r="4265" b="29779"/>
          <a:stretch/>
        </p:blipFill>
        <p:spPr>
          <a:xfrm>
            <a:off x="10271527" y="-3174"/>
            <a:ext cx="1938401" cy="818781"/>
          </a:xfrm>
          <a:prstGeom prst="rect">
            <a:avLst/>
          </a:prstGeom>
        </p:spPr>
      </p:pic>
      <p:pic>
        <p:nvPicPr>
          <p:cNvPr id="23" name="Picture 22" descr="kemendagri hashtag on Twitter">
            <a:extLst>
              <a:ext uri="{FF2B5EF4-FFF2-40B4-BE49-F238E27FC236}">
                <a16:creationId xmlns:a16="http://schemas.microsoft.com/office/drawing/2014/main" id="{AE8394DB-E2B4-7993-8158-A3F588A78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00" b="55333" l="33917" r="65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15392" r="30995" b="43339"/>
          <a:stretch/>
        </p:blipFill>
        <p:spPr bwMode="auto">
          <a:xfrm>
            <a:off x="-128120" y="-77298"/>
            <a:ext cx="1002733" cy="9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29F1C465-DB95-97BB-50F1-7808230823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5106570"/>
              </p:ext>
            </p:extLst>
          </p:nvPr>
        </p:nvGraphicFramePr>
        <p:xfrm>
          <a:off x="4424957" y="861931"/>
          <a:ext cx="7392893" cy="2220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5" name="Picture 2" descr="SI RPJMD">
            <a:extLst>
              <a:ext uri="{FF2B5EF4-FFF2-40B4-BE49-F238E27FC236}">
                <a16:creationId xmlns:a16="http://schemas.microsoft.com/office/drawing/2014/main" id="{378EBAB8-4F48-1636-62CD-699D2159E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277" y="1239696"/>
            <a:ext cx="840007" cy="38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phic 25" descr="Open book">
            <a:extLst>
              <a:ext uri="{FF2B5EF4-FFF2-40B4-BE49-F238E27FC236}">
                <a16:creationId xmlns:a16="http://schemas.microsoft.com/office/drawing/2014/main" id="{C3CBE792-320B-21CF-A0CF-E307048D7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13676" y="1109049"/>
            <a:ext cx="571809" cy="480670"/>
          </a:xfrm>
          <a:prstGeom prst="rect">
            <a:avLst/>
          </a:prstGeom>
        </p:spPr>
      </p:pic>
      <p:pic>
        <p:nvPicPr>
          <p:cNvPr id="27" name="Graphic 26" descr="Money">
            <a:extLst>
              <a:ext uri="{FF2B5EF4-FFF2-40B4-BE49-F238E27FC236}">
                <a16:creationId xmlns:a16="http://schemas.microsoft.com/office/drawing/2014/main" id="{B689295E-387E-5004-FEE3-799024C6E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51486" y="1048855"/>
            <a:ext cx="622374" cy="523176"/>
          </a:xfrm>
          <a:prstGeom prst="rect">
            <a:avLst/>
          </a:prstGeom>
        </p:spPr>
      </p:pic>
      <p:pic>
        <p:nvPicPr>
          <p:cNvPr id="28" name="Picture 6" descr="PERDA NO 13/2020 Tentang APBD TAHUN ANGGARAN 2021 | Website Resmi  Pemerintah Kabupaten Cianjur">
            <a:extLst>
              <a:ext uri="{FF2B5EF4-FFF2-40B4-BE49-F238E27FC236}">
                <a16:creationId xmlns:a16="http://schemas.microsoft.com/office/drawing/2014/main" id="{3559883C-0B6D-2BFA-6EF1-2AA4802B9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687" y="1074570"/>
            <a:ext cx="642278" cy="53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986B96-2DF4-D908-CD9C-7E27B6F4FE4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24957" y="3330015"/>
            <a:ext cx="7452516" cy="32266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12440A-B56A-B7BB-7A8E-E0A6E158951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209" y="4491697"/>
            <a:ext cx="4840348" cy="16889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0" name="Arrow: Left-Up 29">
            <a:extLst>
              <a:ext uri="{FF2B5EF4-FFF2-40B4-BE49-F238E27FC236}">
                <a16:creationId xmlns:a16="http://schemas.microsoft.com/office/drawing/2014/main" id="{0947A6E8-A691-E54C-D065-D728C7867890}"/>
              </a:ext>
            </a:extLst>
          </p:cNvPr>
          <p:cNvSpPr/>
          <p:nvPr/>
        </p:nvSpPr>
        <p:spPr>
          <a:xfrm>
            <a:off x="4124719" y="3842619"/>
            <a:ext cx="7547121" cy="1542005"/>
          </a:xfrm>
          <a:prstGeom prst="leftUpArrow">
            <a:avLst>
              <a:gd name="adj1" fmla="val 8198"/>
              <a:gd name="adj2" fmla="val 14015"/>
              <a:gd name="adj3" fmla="val 2285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2320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422CB-EBC9-4703-870C-8981A495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22" y="335918"/>
            <a:ext cx="3290047" cy="2495305"/>
          </a:xfrm>
        </p:spPr>
        <p:txBody>
          <a:bodyPr anchor="ctr">
            <a:normAutofit fontScale="90000"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Dimensi-1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err="1">
                <a:solidFill>
                  <a:schemeClr val="bg1"/>
                </a:solidFill>
              </a:rPr>
              <a:t>Kesesuaian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Dokumen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Perencanaan</a:t>
            </a:r>
            <a:r>
              <a:rPr lang="en-US" sz="3200" dirty="0">
                <a:solidFill>
                  <a:schemeClr val="bg1"/>
                </a:solidFill>
              </a:rPr>
              <a:t> dan </a:t>
            </a:r>
            <a:r>
              <a:rPr lang="en-US" sz="3200" dirty="0" err="1">
                <a:solidFill>
                  <a:schemeClr val="bg1"/>
                </a:solidFill>
              </a:rPr>
              <a:t>Penganggaran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D76CC2E7-CED1-CCCC-59CA-A373F9863EC5}"/>
              </a:ext>
            </a:extLst>
          </p:cNvPr>
          <p:cNvGrpSpPr>
            <a:grpSpLocks/>
          </p:cNvGrpSpPr>
          <p:nvPr/>
        </p:nvGrpSpPr>
        <p:grpSpPr bwMode="auto">
          <a:xfrm>
            <a:off x="8964" y="-88062"/>
            <a:ext cx="12200965" cy="582920"/>
            <a:chOff x="-6724" y="271428"/>
            <a:chExt cx="9150724" cy="3527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533625-DB70-A91F-7568-CC46DCA79D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724" y="317545"/>
              <a:ext cx="9150724" cy="281914"/>
              <a:chOff x="-6724" y="1481726"/>
              <a:chExt cx="9150724" cy="30070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A7F8148-4260-6D12-3E1A-4AF41ACBC335}"/>
                  </a:ext>
                </a:extLst>
              </p:cNvPr>
              <p:cNvSpPr/>
              <p:nvPr/>
            </p:nvSpPr>
            <p:spPr>
              <a:xfrm>
                <a:off x="0" y="1481726"/>
                <a:ext cx="9144000" cy="1524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EDD9830-78FB-9359-9A2D-F41A9410B940}"/>
                  </a:ext>
                </a:extLst>
              </p:cNvPr>
              <p:cNvSpPr/>
              <p:nvPr/>
            </p:nvSpPr>
            <p:spPr>
              <a:xfrm>
                <a:off x="-6724" y="1629963"/>
                <a:ext cx="9144000" cy="152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D6C1D69C-C7A8-0501-EC1E-83D67C91C513}"/>
                </a:ext>
              </a:extLst>
            </p:cNvPr>
            <p:cNvSpPr txBox="1">
              <a:spLocks/>
            </p:cNvSpPr>
            <p:nvPr/>
          </p:nvSpPr>
          <p:spPr>
            <a:xfrm>
              <a:off x="3124200" y="271428"/>
              <a:ext cx="2786063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Bookman Old Style" pitchFamily="18" charset="0"/>
                </a:rPr>
                <a:t> KEMENTERIAN DALAM NEGERI</a:t>
              </a:r>
              <a:endParaRPr lang="id-ID" sz="1200" b="1" dirty="0">
                <a:solidFill>
                  <a:srgbClr val="FFFFFF"/>
                </a:solidFill>
                <a:latin typeface="Bookman Old Style" pitchFamily="18" charset="0"/>
              </a:endParaRP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7A4A304C-290F-2F17-DF46-A1A28C0345F1}"/>
                </a:ext>
              </a:extLst>
            </p:cNvPr>
            <p:cNvSpPr txBox="1">
              <a:spLocks/>
            </p:cNvSpPr>
            <p:nvPr/>
          </p:nvSpPr>
          <p:spPr>
            <a:xfrm>
              <a:off x="3429000" y="409760"/>
              <a:ext cx="2286000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Bookman Old Style" pitchFamily="18" charset="0"/>
                </a:rPr>
                <a:t>REPUBLIK INDONESIA</a:t>
              </a:r>
              <a:endParaRPr lang="id-ID" sz="12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11EE822-33B8-E2C6-137A-BCF38A48E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" t="31397" r="4265" b="29779"/>
          <a:stretch/>
        </p:blipFill>
        <p:spPr>
          <a:xfrm>
            <a:off x="10271527" y="-3174"/>
            <a:ext cx="1938401" cy="818781"/>
          </a:xfrm>
          <a:prstGeom prst="rect">
            <a:avLst/>
          </a:prstGeom>
        </p:spPr>
      </p:pic>
      <p:pic>
        <p:nvPicPr>
          <p:cNvPr id="23" name="Picture 22" descr="kemendagri hashtag on Twitter">
            <a:extLst>
              <a:ext uri="{FF2B5EF4-FFF2-40B4-BE49-F238E27FC236}">
                <a16:creationId xmlns:a16="http://schemas.microsoft.com/office/drawing/2014/main" id="{AE8394DB-E2B4-7993-8158-A3F588A78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00" b="55333" l="33917" r="65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15392" r="30995" b="43339"/>
          <a:stretch/>
        </p:blipFill>
        <p:spPr bwMode="auto">
          <a:xfrm>
            <a:off x="-128120" y="-77298"/>
            <a:ext cx="1002733" cy="9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29F1C465-DB95-97BB-50F1-7808230823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3717163"/>
              </p:ext>
            </p:extLst>
          </p:nvPr>
        </p:nvGraphicFramePr>
        <p:xfrm>
          <a:off x="4424957" y="861931"/>
          <a:ext cx="7392893" cy="2220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5" name="Picture 2" descr="SI RPJMD">
            <a:extLst>
              <a:ext uri="{FF2B5EF4-FFF2-40B4-BE49-F238E27FC236}">
                <a16:creationId xmlns:a16="http://schemas.microsoft.com/office/drawing/2014/main" id="{378EBAB8-4F48-1636-62CD-699D2159E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277" y="1239696"/>
            <a:ext cx="840007" cy="38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phic 25" descr="Open book">
            <a:extLst>
              <a:ext uri="{FF2B5EF4-FFF2-40B4-BE49-F238E27FC236}">
                <a16:creationId xmlns:a16="http://schemas.microsoft.com/office/drawing/2014/main" id="{C3CBE792-320B-21CF-A0CF-E307048D79B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913676" y="1109049"/>
            <a:ext cx="571809" cy="480670"/>
          </a:xfrm>
          <a:prstGeom prst="rect">
            <a:avLst/>
          </a:prstGeom>
        </p:spPr>
      </p:pic>
      <p:pic>
        <p:nvPicPr>
          <p:cNvPr id="27" name="Graphic 26" descr="Money">
            <a:extLst>
              <a:ext uri="{FF2B5EF4-FFF2-40B4-BE49-F238E27FC236}">
                <a16:creationId xmlns:a16="http://schemas.microsoft.com/office/drawing/2014/main" id="{B689295E-387E-5004-FEE3-799024C6E3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751486" y="1048855"/>
            <a:ext cx="622374" cy="523176"/>
          </a:xfrm>
          <a:prstGeom prst="rect">
            <a:avLst/>
          </a:prstGeom>
        </p:spPr>
      </p:pic>
      <p:pic>
        <p:nvPicPr>
          <p:cNvPr id="28" name="Picture 6" descr="PERDA NO 13/2020 Tentang APBD TAHUN ANGGARAN 2021 | Website Resmi  Pemerintah Kabupaten Cianjur">
            <a:extLst>
              <a:ext uri="{FF2B5EF4-FFF2-40B4-BE49-F238E27FC236}">
                <a16:creationId xmlns:a16="http://schemas.microsoft.com/office/drawing/2014/main" id="{3559883C-0B6D-2BFA-6EF1-2AA4802B9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687" y="1074570"/>
            <a:ext cx="642278" cy="539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5B4FAF-C7DB-E875-731B-AAB4327A36A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64" y="4420078"/>
            <a:ext cx="4493111" cy="15147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DC7699-F490-8186-DB94-1410529B1D7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78943" y="3376506"/>
            <a:ext cx="7854737" cy="3194372"/>
          </a:xfrm>
          <a:prstGeom prst="rect">
            <a:avLst/>
          </a:prstGeom>
        </p:spPr>
      </p:pic>
      <p:sp>
        <p:nvSpPr>
          <p:cNvPr id="30" name="Arrow: Left-Up 29">
            <a:extLst>
              <a:ext uri="{FF2B5EF4-FFF2-40B4-BE49-F238E27FC236}">
                <a16:creationId xmlns:a16="http://schemas.microsoft.com/office/drawing/2014/main" id="{0947A6E8-A691-E54C-D065-D728C7867890}"/>
              </a:ext>
            </a:extLst>
          </p:cNvPr>
          <p:cNvSpPr/>
          <p:nvPr/>
        </p:nvSpPr>
        <p:spPr>
          <a:xfrm>
            <a:off x="4050808" y="3794426"/>
            <a:ext cx="7398416" cy="1722454"/>
          </a:xfrm>
          <a:prstGeom prst="leftUpArrow">
            <a:avLst>
              <a:gd name="adj1" fmla="val 8198"/>
              <a:gd name="adj2" fmla="val 14015"/>
              <a:gd name="adj3" fmla="val 2285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3961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422CB-EBC9-4703-870C-8981A495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298" y="1034359"/>
            <a:ext cx="6552688" cy="1101928"/>
          </a:xfrm>
        </p:spPr>
        <p:txBody>
          <a:bodyPr anchor="ctr">
            <a:normAutofit/>
          </a:bodyPr>
          <a:lstStyle/>
          <a:p>
            <a:r>
              <a:rPr lang="en-US" sz="36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Cara </a:t>
            </a:r>
            <a:r>
              <a:rPr lang="en-US" sz="3600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Mengupload</a:t>
            </a:r>
            <a:r>
              <a:rPr lang="en-US" sz="36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Dokumen</a:t>
            </a:r>
            <a:endParaRPr lang="en-US" sz="3600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D76CC2E7-CED1-CCCC-59CA-A373F9863EC5}"/>
              </a:ext>
            </a:extLst>
          </p:cNvPr>
          <p:cNvGrpSpPr>
            <a:grpSpLocks/>
          </p:cNvGrpSpPr>
          <p:nvPr/>
        </p:nvGrpSpPr>
        <p:grpSpPr bwMode="auto">
          <a:xfrm>
            <a:off x="8964" y="-88062"/>
            <a:ext cx="12200965" cy="582920"/>
            <a:chOff x="-6724" y="271428"/>
            <a:chExt cx="9150724" cy="3527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533625-DB70-A91F-7568-CC46DCA79D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724" y="317545"/>
              <a:ext cx="9150724" cy="281914"/>
              <a:chOff x="-6724" y="1481726"/>
              <a:chExt cx="9150724" cy="30070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A7F8148-4260-6D12-3E1A-4AF41ACBC335}"/>
                  </a:ext>
                </a:extLst>
              </p:cNvPr>
              <p:cNvSpPr/>
              <p:nvPr/>
            </p:nvSpPr>
            <p:spPr>
              <a:xfrm>
                <a:off x="0" y="1481726"/>
                <a:ext cx="9144000" cy="1524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EDD9830-78FB-9359-9A2D-F41A9410B940}"/>
                  </a:ext>
                </a:extLst>
              </p:cNvPr>
              <p:cNvSpPr/>
              <p:nvPr/>
            </p:nvSpPr>
            <p:spPr>
              <a:xfrm>
                <a:off x="-6724" y="1629963"/>
                <a:ext cx="9144000" cy="152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D6C1D69C-C7A8-0501-EC1E-83D67C91C513}"/>
                </a:ext>
              </a:extLst>
            </p:cNvPr>
            <p:cNvSpPr txBox="1">
              <a:spLocks/>
            </p:cNvSpPr>
            <p:nvPr/>
          </p:nvSpPr>
          <p:spPr>
            <a:xfrm>
              <a:off x="3124200" y="271428"/>
              <a:ext cx="2786063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Bookman Old Style" pitchFamily="18" charset="0"/>
                </a:rPr>
                <a:t> KEMENTERIAN DALAM NEGERI</a:t>
              </a:r>
              <a:endParaRPr lang="id-ID" sz="1200" b="1" dirty="0">
                <a:solidFill>
                  <a:srgbClr val="FFFFFF"/>
                </a:solidFill>
                <a:latin typeface="Bookman Old Style" pitchFamily="18" charset="0"/>
              </a:endParaRP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7A4A304C-290F-2F17-DF46-A1A28C0345F1}"/>
                </a:ext>
              </a:extLst>
            </p:cNvPr>
            <p:cNvSpPr txBox="1">
              <a:spLocks/>
            </p:cNvSpPr>
            <p:nvPr/>
          </p:nvSpPr>
          <p:spPr>
            <a:xfrm>
              <a:off x="3429000" y="409760"/>
              <a:ext cx="2286000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Bookman Old Style" pitchFamily="18" charset="0"/>
                </a:rPr>
                <a:t>REPUBLIK INDONESIA</a:t>
              </a:r>
              <a:endParaRPr lang="id-ID" sz="12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11EE822-33B8-E2C6-137A-BCF38A48E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" t="31397" r="4265" b="29779"/>
          <a:stretch/>
        </p:blipFill>
        <p:spPr>
          <a:xfrm>
            <a:off x="10271527" y="-3174"/>
            <a:ext cx="1938401" cy="818781"/>
          </a:xfrm>
          <a:prstGeom prst="rect">
            <a:avLst/>
          </a:prstGeom>
        </p:spPr>
      </p:pic>
      <p:pic>
        <p:nvPicPr>
          <p:cNvPr id="23" name="Picture 22" descr="kemendagri hashtag on Twitter">
            <a:extLst>
              <a:ext uri="{FF2B5EF4-FFF2-40B4-BE49-F238E27FC236}">
                <a16:creationId xmlns:a16="http://schemas.microsoft.com/office/drawing/2014/main" id="{AE8394DB-E2B4-7993-8158-A3F588A78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00" b="55333" l="33917" r="65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15392" r="30995" b="43339"/>
          <a:stretch/>
        </p:blipFill>
        <p:spPr bwMode="auto">
          <a:xfrm>
            <a:off x="-128120" y="-77298"/>
            <a:ext cx="1002733" cy="9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I RPJMD">
            <a:extLst>
              <a:ext uri="{FF2B5EF4-FFF2-40B4-BE49-F238E27FC236}">
                <a16:creationId xmlns:a16="http://schemas.microsoft.com/office/drawing/2014/main" id="{378EBAB8-4F48-1636-62CD-699D2159E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18" y="727101"/>
            <a:ext cx="680529" cy="30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phic 25" descr="Open book">
            <a:extLst>
              <a:ext uri="{FF2B5EF4-FFF2-40B4-BE49-F238E27FC236}">
                <a16:creationId xmlns:a16="http://schemas.microsoft.com/office/drawing/2014/main" id="{C3CBE792-320B-21CF-A0CF-E307048D79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57856" y="704658"/>
            <a:ext cx="421502" cy="354320"/>
          </a:xfrm>
          <a:prstGeom prst="rect">
            <a:avLst/>
          </a:prstGeom>
        </p:spPr>
      </p:pic>
      <p:pic>
        <p:nvPicPr>
          <p:cNvPr id="27" name="Graphic 26" descr="Money">
            <a:extLst>
              <a:ext uri="{FF2B5EF4-FFF2-40B4-BE49-F238E27FC236}">
                <a16:creationId xmlns:a16="http://schemas.microsoft.com/office/drawing/2014/main" id="{B689295E-387E-5004-FEE3-799024C6E3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36028" y="709597"/>
            <a:ext cx="409751" cy="344442"/>
          </a:xfrm>
          <a:prstGeom prst="rect">
            <a:avLst/>
          </a:prstGeom>
        </p:spPr>
      </p:pic>
      <p:pic>
        <p:nvPicPr>
          <p:cNvPr id="28" name="Picture 6" descr="PERDA NO 13/2020 Tentang APBD TAHUN ANGGARAN 2021 | Website Resmi  Pemerintah Kabupaten Cianjur">
            <a:extLst>
              <a:ext uri="{FF2B5EF4-FFF2-40B4-BE49-F238E27FC236}">
                <a16:creationId xmlns:a16="http://schemas.microsoft.com/office/drawing/2014/main" id="{3559883C-0B6D-2BFA-6EF1-2AA4802B9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647" y="759528"/>
            <a:ext cx="329530" cy="27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9113197A-0C27-A714-31DE-A7ABA2B1493E}"/>
              </a:ext>
            </a:extLst>
          </p:cNvPr>
          <p:cNvSpPr txBox="1">
            <a:spLocks/>
          </p:cNvSpPr>
          <p:nvPr/>
        </p:nvSpPr>
        <p:spPr>
          <a:xfrm>
            <a:off x="763469" y="-7646"/>
            <a:ext cx="3290047" cy="3051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Dimensi-1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 err="1">
                <a:solidFill>
                  <a:schemeClr val="bg1"/>
                </a:solidFill>
              </a:rPr>
              <a:t>Kesesuaian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Dokumen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Perencanaan</a:t>
            </a:r>
            <a:r>
              <a:rPr lang="en-US" sz="2800" dirty="0">
                <a:solidFill>
                  <a:schemeClr val="bg1"/>
                </a:solidFill>
              </a:rPr>
              <a:t> dan </a:t>
            </a:r>
            <a:r>
              <a:rPr lang="en-US" sz="2800" dirty="0" err="1">
                <a:solidFill>
                  <a:schemeClr val="bg1"/>
                </a:solidFill>
              </a:rPr>
              <a:t>Penganggaran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F92992-4B19-A2A1-5AC6-8C21351CFC7F}"/>
              </a:ext>
            </a:extLst>
          </p:cNvPr>
          <p:cNvSpPr txBox="1"/>
          <p:nvPr/>
        </p:nvSpPr>
        <p:spPr>
          <a:xfrm>
            <a:off x="4231715" y="1946904"/>
            <a:ext cx="73331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Contoh</a:t>
            </a:r>
            <a:r>
              <a:rPr lang="en-US" sz="1600" dirty="0"/>
              <a:t> : </a:t>
            </a:r>
            <a:r>
              <a:rPr lang="en-US" sz="1600" dirty="0" err="1"/>
              <a:t>Dokumen</a:t>
            </a:r>
            <a:r>
              <a:rPr lang="en-US" sz="1600" dirty="0"/>
              <a:t> RKPD (Langkah yang </a:t>
            </a:r>
            <a:r>
              <a:rPr lang="en-US" sz="1600" dirty="0" err="1"/>
              <a:t>sama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dok.KUAPPAS</a:t>
            </a:r>
            <a:r>
              <a:rPr lang="en-US" sz="1600" dirty="0"/>
              <a:t> dan APBD</a:t>
            </a:r>
            <a:endParaRPr lang="en-ID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770AB2-E7E7-CF83-8F50-22DABA8FC0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54635" y="2540211"/>
            <a:ext cx="9631680" cy="3764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007C4D-AC9E-FA6F-7F61-1B09D88904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427" y="5439681"/>
            <a:ext cx="6027942" cy="141744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45546A8-87A0-7BF4-A823-8363B9C4B6E2}"/>
              </a:ext>
            </a:extLst>
          </p:cNvPr>
          <p:cNvSpPr/>
          <p:nvPr/>
        </p:nvSpPr>
        <p:spPr>
          <a:xfrm>
            <a:off x="275217" y="6271416"/>
            <a:ext cx="1750194" cy="54545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Arrow: Curved Down 10">
            <a:extLst>
              <a:ext uri="{FF2B5EF4-FFF2-40B4-BE49-F238E27FC236}">
                <a16:creationId xmlns:a16="http://schemas.microsoft.com/office/drawing/2014/main" id="{21A1AE03-C825-09D2-C722-01141AB327BF}"/>
              </a:ext>
            </a:extLst>
          </p:cNvPr>
          <p:cNvSpPr/>
          <p:nvPr/>
        </p:nvSpPr>
        <p:spPr>
          <a:xfrm rot="19661259">
            <a:off x="390688" y="4205103"/>
            <a:ext cx="1944338" cy="83814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B49072AF-F378-F8A4-8591-E0D7038C02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54207" y="2870388"/>
            <a:ext cx="914400" cy="914400"/>
          </a:xfrm>
          <a:prstGeom prst="rect">
            <a:avLst/>
          </a:prstGeom>
        </p:spPr>
      </p:pic>
      <p:pic>
        <p:nvPicPr>
          <p:cNvPr id="29" name="Graphic 28" descr="Checkmark">
            <a:extLst>
              <a:ext uri="{FF2B5EF4-FFF2-40B4-BE49-F238E27FC236}">
                <a16:creationId xmlns:a16="http://schemas.microsoft.com/office/drawing/2014/main" id="{D4D55A98-3916-3568-0BE0-541E3DABC7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222181" y="2835940"/>
            <a:ext cx="914400" cy="914400"/>
          </a:xfrm>
          <a:prstGeom prst="rect">
            <a:avLst/>
          </a:prstGeom>
        </p:spPr>
      </p:pic>
      <p:pic>
        <p:nvPicPr>
          <p:cNvPr id="30" name="Graphic 29" descr="Checkmark">
            <a:extLst>
              <a:ext uri="{FF2B5EF4-FFF2-40B4-BE49-F238E27FC236}">
                <a16:creationId xmlns:a16="http://schemas.microsoft.com/office/drawing/2014/main" id="{C5D66A65-F434-DFAE-4450-47152FA18A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259773" y="2870388"/>
            <a:ext cx="914400" cy="914400"/>
          </a:xfrm>
          <a:prstGeom prst="rect">
            <a:avLst/>
          </a:prstGeom>
        </p:spPr>
      </p:pic>
      <p:pic>
        <p:nvPicPr>
          <p:cNvPr id="24" name="Graphic 23" descr="Computer">
            <a:extLst>
              <a:ext uri="{FF2B5EF4-FFF2-40B4-BE49-F238E27FC236}">
                <a16:creationId xmlns:a16="http://schemas.microsoft.com/office/drawing/2014/main" id="{3AE4D088-B632-5DBB-D0A6-8BDB52585FD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271662" y="5803062"/>
            <a:ext cx="914400" cy="914400"/>
          </a:xfrm>
          <a:prstGeom prst="rect">
            <a:avLst/>
          </a:prstGeom>
        </p:spPr>
      </p:pic>
      <p:pic>
        <p:nvPicPr>
          <p:cNvPr id="32" name="Graphic 31" descr="Open book">
            <a:extLst>
              <a:ext uri="{FF2B5EF4-FFF2-40B4-BE49-F238E27FC236}">
                <a16:creationId xmlns:a16="http://schemas.microsoft.com/office/drawing/2014/main" id="{D2CFAB4F-6DA6-9421-FD28-C72D53DEDB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45430" y="5794428"/>
            <a:ext cx="914400" cy="914400"/>
          </a:xfrm>
          <a:prstGeom prst="rect">
            <a:avLst/>
          </a:prstGeom>
        </p:spPr>
      </p:pic>
      <p:pic>
        <p:nvPicPr>
          <p:cNvPr id="35" name="Graphic 34" descr="Books on shelf">
            <a:extLst>
              <a:ext uri="{FF2B5EF4-FFF2-40B4-BE49-F238E27FC236}">
                <a16:creationId xmlns:a16="http://schemas.microsoft.com/office/drawing/2014/main" id="{171A793E-0969-5A94-6F74-644610FA472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441080" y="5801685"/>
            <a:ext cx="914400" cy="914400"/>
          </a:xfrm>
          <a:prstGeom prst="rect">
            <a:avLst/>
          </a:prstGeom>
        </p:spPr>
      </p:pic>
      <p:pic>
        <p:nvPicPr>
          <p:cNvPr id="37" name="Graphic 36" descr="Books">
            <a:extLst>
              <a:ext uri="{FF2B5EF4-FFF2-40B4-BE49-F238E27FC236}">
                <a16:creationId xmlns:a16="http://schemas.microsoft.com/office/drawing/2014/main" id="{4FBF293E-B092-F15C-A65D-9D1B369A548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737296" y="5801685"/>
            <a:ext cx="914400" cy="914400"/>
          </a:xfrm>
          <a:prstGeom prst="rect">
            <a:avLst/>
          </a:prstGeom>
        </p:spPr>
      </p:pic>
      <p:pic>
        <p:nvPicPr>
          <p:cNvPr id="58" name="Graphic 57" descr="Bar graph with upward trend">
            <a:extLst>
              <a:ext uri="{FF2B5EF4-FFF2-40B4-BE49-F238E27FC236}">
                <a16:creationId xmlns:a16="http://schemas.microsoft.com/office/drawing/2014/main" id="{014795B5-0977-67AF-0474-296DA49A172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0887787" y="579660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4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E422CB-EBC9-4703-870C-8981A4958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298" y="1034359"/>
            <a:ext cx="6552688" cy="1101928"/>
          </a:xfrm>
        </p:spPr>
        <p:txBody>
          <a:bodyPr anchor="ctr">
            <a:normAutofit/>
          </a:bodyPr>
          <a:lstStyle/>
          <a:p>
            <a:r>
              <a:rPr lang="en-US" sz="36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Cara </a:t>
            </a:r>
            <a:r>
              <a:rPr lang="en-US" sz="3600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Mengupload</a:t>
            </a:r>
            <a:r>
              <a:rPr lang="en-US" sz="36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Dokumen</a:t>
            </a:r>
            <a:endParaRPr lang="en-US" sz="3600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D76CC2E7-CED1-CCCC-59CA-A373F9863EC5}"/>
              </a:ext>
            </a:extLst>
          </p:cNvPr>
          <p:cNvGrpSpPr>
            <a:grpSpLocks/>
          </p:cNvGrpSpPr>
          <p:nvPr/>
        </p:nvGrpSpPr>
        <p:grpSpPr bwMode="auto">
          <a:xfrm>
            <a:off x="8964" y="-88062"/>
            <a:ext cx="12200965" cy="582920"/>
            <a:chOff x="-6724" y="271428"/>
            <a:chExt cx="9150724" cy="3527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533625-DB70-A91F-7568-CC46DCA79D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724" y="317545"/>
              <a:ext cx="9150724" cy="281914"/>
              <a:chOff x="-6724" y="1481726"/>
              <a:chExt cx="9150724" cy="30070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A7F8148-4260-6D12-3E1A-4AF41ACBC335}"/>
                  </a:ext>
                </a:extLst>
              </p:cNvPr>
              <p:cNvSpPr/>
              <p:nvPr/>
            </p:nvSpPr>
            <p:spPr>
              <a:xfrm>
                <a:off x="0" y="1481726"/>
                <a:ext cx="9144000" cy="1524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EDD9830-78FB-9359-9A2D-F41A9410B940}"/>
                  </a:ext>
                </a:extLst>
              </p:cNvPr>
              <p:cNvSpPr/>
              <p:nvPr/>
            </p:nvSpPr>
            <p:spPr>
              <a:xfrm>
                <a:off x="-6724" y="1629963"/>
                <a:ext cx="9144000" cy="152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D6C1D69C-C7A8-0501-EC1E-83D67C91C513}"/>
                </a:ext>
              </a:extLst>
            </p:cNvPr>
            <p:cNvSpPr txBox="1">
              <a:spLocks/>
            </p:cNvSpPr>
            <p:nvPr/>
          </p:nvSpPr>
          <p:spPr>
            <a:xfrm>
              <a:off x="3124200" y="271428"/>
              <a:ext cx="2786063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Bookman Old Style" pitchFamily="18" charset="0"/>
                </a:rPr>
                <a:t> KEMENTERIAN DALAM NEGERI</a:t>
              </a:r>
              <a:endParaRPr lang="id-ID" sz="1200" b="1" dirty="0">
                <a:solidFill>
                  <a:srgbClr val="FFFFFF"/>
                </a:solidFill>
                <a:latin typeface="Bookman Old Style" pitchFamily="18" charset="0"/>
              </a:endParaRP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7A4A304C-290F-2F17-DF46-A1A28C0345F1}"/>
                </a:ext>
              </a:extLst>
            </p:cNvPr>
            <p:cNvSpPr txBox="1">
              <a:spLocks/>
            </p:cNvSpPr>
            <p:nvPr/>
          </p:nvSpPr>
          <p:spPr>
            <a:xfrm>
              <a:off x="3429000" y="409760"/>
              <a:ext cx="2286000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Bookman Old Style" pitchFamily="18" charset="0"/>
                </a:rPr>
                <a:t>REPUBLIK INDONESIA</a:t>
              </a:r>
              <a:endParaRPr lang="id-ID" sz="12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11EE822-33B8-E2C6-137A-BCF38A48E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" t="31397" r="4265" b="29779"/>
          <a:stretch/>
        </p:blipFill>
        <p:spPr>
          <a:xfrm>
            <a:off x="10271527" y="-3174"/>
            <a:ext cx="1938401" cy="818781"/>
          </a:xfrm>
          <a:prstGeom prst="rect">
            <a:avLst/>
          </a:prstGeom>
        </p:spPr>
      </p:pic>
      <p:pic>
        <p:nvPicPr>
          <p:cNvPr id="23" name="Picture 22" descr="kemendagri hashtag on Twitter">
            <a:extLst>
              <a:ext uri="{FF2B5EF4-FFF2-40B4-BE49-F238E27FC236}">
                <a16:creationId xmlns:a16="http://schemas.microsoft.com/office/drawing/2014/main" id="{AE8394DB-E2B4-7993-8158-A3F588A78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00" b="55333" l="33917" r="65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15392" r="30995" b="43339"/>
          <a:stretch/>
        </p:blipFill>
        <p:spPr bwMode="auto">
          <a:xfrm>
            <a:off x="-128120" y="-77298"/>
            <a:ext cx="1002733" cy="9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I RPJMD">
            <a:extLst>
              <a:ext uri="{FF2B5EF4-FFF2-40B4-BE49-F238E27FC236}">
                <a16:creationId xmlns:a16="http://schemas.microsoft.com/office/drawing/2014/main" id="{378EBAB8-4F48-1636-62CD-699D2159E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18" y="727101"/>
            <a:ext cx="680529" cy="30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phic 25" descr="Open book">
            <a:extLst>
              <a:ext uri="{FF2B5EF4-FFF2-40B4-BE49-F238E27FC236}">
                <a16:creationId xmlns:a16="http://schemas.microsoft.com/office/drawing/2014/main" id="{C3CBE792-320B-21CF-A0CF-E307048D79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57856" y="704658"/>
            <a:ext cx="421502" cy="354320"/>
          </a:xfrm>
          <a:prstGeom prst="rect">
            <a:avLst/>
          </a:prstGeom>
        </p:spPr>
      </p:pic>
      <p:pic>
        <p:nvPicPr>
          <p:cNvPr id="27" name="Graphic 26" descr="Money">
            <a:extLst>
              <a:ext uri="{FF2B5EF4-FFF2-40B4-BE49-F238E27FC236}">
                <a16:creationId xmlns:a16="http://schemas.microsoft.com/office/drawing/2014/main" id="{B689295E-387E-5004-FEE3-799024C6E3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36028" y="709597"/>
            <a:ext cx="409751" cy="344442"/>
          </a:xfrm>
          <a:prstGeom prst="rect">
            <a:avLst/>
          </a:prstGeom>
        </p:spPr>
      </p:pic>
      <p:pic>
        <p:nvPicPr>
          <p:cNvPr id="28" name="Picture 6" descr="PERDA NO 13/2020 Tentang APBD TAHUN ANGGARAN 2021 | Website Resmi  Pemerintah Kabupaten Cianjur">
            <a:extLst>
              <a:ext uri="{FF2B5EF4-FFF2-40B4-BE49-F238E27FC236}">
                <a16:creationId xmlns:a16="http://schemas.microsoft.com/office/drawing/2014/main" id="{3559883C-0B6D-2BFA-6EF1-2AA4802B9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647" y="759528"/>
            <a:ext cx="329530" cy="27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9113197A-0C27-A714-31DE-A7ABA2B1493E}"/>
              </a:ext>
            </a:extLst>
          </p:cNvPr>
          <p:cNvSpPr txBox="1">
            <a:spLocks/>
          </p:cNvSpPr>
          <p:nvPr/>
        </p:nvSpPr>
        <p:spPr>
          <a:xfrm>
            <a:off x="763469" y="28214"/>
            <a:ext cx="3290047" cy="3051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Dimensi-1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 err="1">
                <a:solidFill>
                  <a:schemeClr val="bg1"/>
                </a:solidFill>
              </a:rPr>
              <a:t>Kesesuaian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Dokumen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Perencanaan</a:t>
            </a:r>
            <a:r>
              <a:rPr lang="en-US" sz="2800" dirty="0">
                <a:solidFill>
                  <a:schemeClr val="bg1"/>
                </a:solidFill>
              </a:rPr>
              <a:t> dan </a:t>
            </a:r>
            <a:r>
              <a:rPr lang="en-US" sz="2800" dirty="0" err="1">
                <a:solidFill>
                  <a:schemeClr val="bg1"/>
                </a:solidFill>
              </a:rPr>
              <a:t>Penganggaran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F92992-4B19-A2A1-5AC6-8C21351CFC7F}"/>
              </a:ext>
            </a:extLst>
          </p:cNvPr>
          <p:cNvSpPr txBox="1"/>
          <p:nvPr/>
        </p:nvSpPr>
        <p:spPr>
          <a:xfrm>
            <a:off x="4130942" y="1967010"/>
            <a:ext cx="79782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Contoh</a:t>
            </a:r>
            <a:r>
              <a:rPr lang="en-US" sz="1600" dirty="0"/>
              <a:t> : </a:t>
            </a:r>
            <a:r>
              <a:rPr lang="en-US" sz="1600" dirty="0" err="1"/>
              <a:t>Dokumen</a:t>
            </a:r>
            <a:r>
              <a:rPr lang="en-US" sz="1600" dirty="0"/>
              <a:t> RKPD yang </a:t>
            </a:r>
            <a:r>
              <a:rPr lang="en-US" sz="1600" dirty="0" err="1"/>
              <a:t>berhasil</a:t>
            </a:r>
            <a:r>
              <a:rPr lang="en-US" sz="1600" dirty="0"/>
              <a:t> </a:t>
            </a:r>
            <a:r>
              <a:rPr lang="en-US" sz="1600" dirty="0" err="1"/>
              <a:t>diupload</a:t>
            </a:r>
            <a:r>
              <a:rPr lang="en-US" sz="1600" dirty="0"/>
              <a:t> </a:t>
            </a:r>
            <a:r>
              <a:rPr lang="en-US" sz="1600" dirty="0" err="1"/>
              <a:t>maka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muncul</a:t>
            </a:r>
            <a:r>
              <a:rPr lang="en-US" sz="1600" dirty="0"/>
              <a:t> table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berikut</a:t>
            </a:r>
            <a:endParaRPr lang="en-ID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8B9E52-060A-B224-2278-E74B48519A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50807" y="2417737"/>
            <a:ext cx="8141193" cy="4025248"/>
          </a:xfrm>
          <a:prstGeom prst="rect">
            <a:avLst/>
          </a:prstGeom>
        </p:spPr>
      </p:pic>
      <p:sp>
        <p:nvSpPr>
          <p:cNvPr id="29" name="Arrow: Left-Up 28">
            <a:extLst>
              <a:ext uri="{FF2B5EF4-FFF2-40B4-BE49-F238E27FC236}">
                <a16:creationId xmlns:a16="http://schemas.microsoft.com/office/drawing/2014/main" id="{B8402FBB-E603-8C8D-5006-5C890C682AC3}"/>
              </a:ext>
            </a:extLst>
          </p:cNvPr>
          <p:cNvSpPr/>
          <p:nvPr/>
        </p:nvSpPr>
        <p:spPr>
          <a:xfrm>
            <a:off x="3820160" y="3456967"/>
            <a:ext cx="7335520" cy="2691436"/>
          </a:xfrm>
          <a:prstGeom prst="leftUpArrow">
            <a:avLst>
              <a:gd name="adj1" fmla="val 5941"/>
              <a:gd name="adj2" fmla="val 9674"/>
              <a:gd name="adj3" fmla="val 1631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1" name="Arrow: Left-Up 30">
            <a:extLst>
              <a:ext uri="{FF2B5EF4-FFF2-40B4-BE49-F238E27FC236}">
                <a16:creationId xmlns:a16="http://schemas.microsoft.com/office/drawing/2014/main" id="{76C0DE3F-5ABE-BA58-2B00-8E69C6BF6164}"/>
              </a:ext>
            </a:extLst>
          </p:cNvPr>
          <p:cNvSpPr/>
          <p:nvPr/>
        </p:nvSpPr>
        <p:spPr>
          <a:xfrm>
            <a:off x="2783840" y="3467996"/>
            <a:ext cx="6141776" cy="1774564"/>
          </a:xfrm>
          <a:prstGeom prst="leftUpArrow">
            <a:avLst>
              <a:gd name="adj1" fmla="val 5941"/>
              <a:gd name="adj2" fmla="val 9674"/>
              <a:gd name="adj3" fmla="val 1631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2" name="Arrow: Left-Up 31">
            <a:extLst>
              <a:ext uri="{FF2B5EF4-FFF2-40B4-BE49-F238E27FC236}">
                <a16:creationId xmlns:a16="http://schemas.microsoft.com/office/drawing/2014/main" id="{1FF04674-DD9B-2F36-C3B6-1B7DDE595311}"/>
              </a:ext>
            </a:extLst>
          </p:cNvPr>
          <p:cNvSpPr/>
          <p:nvPr/>
        </p:nvSpPr>
        <p:spPr>
          <a:xfrm>
            <a:off x="2143760" y="3368119"/>
            <a:ext cx="4551792" cy="1244521"/>
          </a:xfrm>
          <a:prstGeom prst="leftUpArrow">
            <a:avLst>
              <a:gd name="adj1" fmla="val 5941"/>
              <a:gd name="adj2" fmla="val 9674"/>
              <a:gd name="adj3" fmla="val 1631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CBA917-E983-D7E7-EDC4-CA769D03B4A7}"/>
              </a:ext>
            </a:extLst>
          </p:cNvPr>
          <p:cNvSpPr txBox="1"/>
          <p:nvPr/>
        </p:nvSpPr>
        <p:spPr>
          <a:xfrm>
            <a:off x="264160" y="4114800"/>
            <a:ext cx="1746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mencari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detil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laporan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F90C0B0-063A-D0B3-8AB5-78ECECDE5D7F}"/>
              </a:ext>
            </a:extLst>
          </p:cNvPr>
          <p:cNvSpPr txBox="1"/>
          <p:nvPr/>
        </p:nvSpPr>
        <p:spPr>
          <a:xfrm>
            <a:off x="829538" y="4757222"/>
            <a:ext cx="1746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mendownload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laporan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3E369B4-5647-357E-E1B2-666C4BD15943}"/>
              </a:ext>
            </a:extLst>
          </p:cNvPr>
          <p:cNvSpPr txBox="1"/>
          <p:nvPr/>
        </p:nvSpPr>
        <p:spPr>
          <a:xfrm>
            <a:off x="1958489" y="5564420"/>
            <a:ext cx="1746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menghapus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laporan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6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D76CC2E7-CED1-CCCC-59CA-A373F9863EC5}"/>
              </a:ext>
            </a:extLst>
          </p:cNvPr>
          <p:cNvGrpSpPr>
            <a:grpSpLocks/>
          </p:cNvGrpSpPr>
          <p:nvPr/>
        </p:nvGrpSpPr>
        <p:grpSpPr bwMode="auto">
          <a:xfrm>
            <a:off x="8964" y="-88062"/>
            <a:ext cx="12200965" cy="582920"/>
            <a:chOff x="-6724" y="271428"/>
            <a:chExt cx="9150724" cy="3527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533625-DB70-A91F-7568-CC46DCA79D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724" y="317545"/>
              <a:ext cx="9150724" cy="281914"/>
              <a:chOff x="-6724" y="1481726"/>
              <a:chExt cx="9150724" cy="30070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A7F8148-4260-6D12-3E1A-4AF41ACBC335}"/>
                  </a:ext>
                </a:extLst>
              </p:cNvPr>
              <p:cNvSpPr/>
              <p:nvPr/>
            </p:nvSpPr>
            <p:spPr>
              <a:xfrm>
                <a:off x="0" y="1481726"/>
                <a:ext cx="9144000" cy="1524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EDD9830-78FB-9359-9A2D-F41A9410B940}"/>
                  </a:ext>
                </a:extLst>
              </p:cNvPr>
              <p:cNvSpPr/>
              <p:nvPr/>
            </p:nvSpPr>
            <p:spPr>
              <a:xfrm>
                <a:off x="-6724" y="1629963"/>
                <a:ext cx="9144000" cy="152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D6C1D69C-C7A8-0501-EC1E-83D67C91C513}"/>
                </a:ext>
              </a:extLst>
            </p:cNvPr>
            <p:cNvSpPr txBox="1">
              <a:spLocks/>
            </p:cNvSpPr>
            <p:nvPr/>
          </p:nvSpPr>
          <p:spPr>
            <a:xfrm>
              <a:off x="3124200" y="271428"/>
              <a:ext cx="2786063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Bookman Old Style" pitchFamily="18" charset="0"/>
                </a:rPr>
                <a:t> KEMENTERIAN DALAM NEGERI</a:t>
              </a:r>
              <a:endParaRPr lang="id-ID" sz="1200" b="1" dirty="0">
                <a:solidFill>
                  <a:srgbClr val="FFFFFF"/>
                </a:solidFill>
                <a:latin typeface="Bookman Old Style" pitchFamily="18" charset="0"/>
              </a:endParaRP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7A4A304C-290F-2F17-DF46-A1A28C0345F1}"/>
                </a:ext>
              </a:extLst>
            </p:cNvPr>
            <p:cNvSpPr txBox="1">
              <a:spLocks/>
            </p:cNvSpPr>
            <p:nvPr/>
          </p:nvSpPr>
          <p:spPr>
            <a:xfrm>
              <a:off x="3429000" y="409760"/>
              <a:ext cx="2286000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Bookman Old Style" pitchFamily="18" charset="0"/>
                </a:rPr>
                <a:t>REPUBLIK INDONESIA</a:t>
              </a:r>
              <a:endParaRPr lang="id-ID" sz="12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11EE822-33B8-E2C6-137A-BCF38A48E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" t="31397" r="4265" b="29779"/>
          <a:stretch/>
        </p:blipFill>
        <p:spPr>
          <a:xfrm>
            <a:off x="10271527" y="-3174"/>
            <a:ext cx="1938401" cy="818781"/>
          </a:xfrm>
          <a:prstGeom prst="rect">
            <a:avLst/>
          </a:prstGeom>
        </p:spPr>
      </p:pic>
      <p:pic>
        <p:nvPicPr>
          <p:cNvPr id="23" name="Picture 22" descr="kemendagri hashtag on Twitter">
            <a:extLst>
              <a:ext uri="{FF2B5EF4-FFF2-40B4-BE49-F238E27FC236}">
                <a16:creationId xmlns:a16="http://schemas.microsoft.com/office/drawing/2014/main" id="{AE8394DB-E2B4-7993-8158-A3F588A78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00" b="55333" l="33917" r="65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15392" r="30995" b="43339"/>
          <a:stretch/>
        </p:blipFill>
        <p:spPr bwMode="auto">
          <a:xfrm>
            <a:off x="-128120" y="-77298"/>
            <a:ext cx="1002733" cy="9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9113197A-0C27-A714-31DE-A7ABA2B1493E}"/>
              </a:ext>
            </a:extLst>
          </p:cNvPr>
          <p:cNvSpPr txBox="1">
            <a:spLocks/>
          </p:cNvSpPr>
          <p:nvPr/>
        </p:nvSpPr>
        <p:spPr>
          <a:xfrm>
            <a:off x="338223" y="721813"/>
            <a:ext cx="3209466" cy="2704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Dimensi-2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 err="1">
                <a:solidFill>
                  <a:schemeClr val="bg1"/>
                </a:solidFill>
              </a:rPr>
              <a:t>Alokasi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Belanja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dalam</a:t>
            </a:r>
            <a:r>
              <a:rPr lang="en-US" sz="3600" dirty="0">
                <a:solidFill>
                  <a:schemeClr val="bg1"/>
                </a:solidFill>
              </a:rPr>
              <a:t> APBD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69A737-8AFF-4584-5B50-D1E7E0DC1D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1473" y="758171"/>
            <a:ext cx="8938455" cy="50144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6FBCF3-205D-BEF8-8343-3C7B83924B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818" y="4333362"/>
            <a:ext cx="5687311" cy="2306827"/>
          </a:xfrm>
          <a:prstGeom prst="rect">
            <a:avLst/>
          </a:prstGeom>
        </p:spPr>
      </p:pic>
      <p:sp>
        <p:nvSpPr>
          <p:cNvPr id="13" name="Arrow: Curved Left 12">
            <a:extLst>
              <a:ext uri="{FF2B5EF4-FFF2-40B4-BE49-F238E27FC236}">
                <a16:creationId xmlns:a16="http://schemas.microsoft.com/office/drawing/2014/main" id="{E9FAA76C-B2B3-D999-B070-156B5114D0DB}"/>
              </a:ext>
            </a:extLst>
          </p:cNvPr>
          <p:cNvSpPr/>
          <p:nvPr/>
        </p:nvSpPr>
        <p:spPr>
          <a:xfrm rot="2027647">
            <a:off x="6213654" y="4779075"/>
            <a:ext cx="573741" cy="176685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6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D76CC2E7-CED1-CCCC-59CA-A373F9863EC5}"/>
              </a:ext>
            </a:extLst>
          </p:cNvPr>
          <p:cNvGrpSpPr>
            <a:grpSpLocks/>
          </p:cNvGrpSpPr>
          <p:nvPr/>
        </p:nvGrpSpPr>
        <p:grpSpPr bwMode="auto">
          <a:xfrm>
            <a:off x="8964" y="-88062"/>
            <a:ext cx="12200965" cy="582920"/>
            <a:chOff x="-6724" y="271428"/>
            <a:chExt cx="9150724" cy="3527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533625-DB70-A91F-7568-CC46DCA79D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724" y="317545"/>
              <a:ext cx="9150724" cy="281914"/>
              <a:chOff x="-6724" y="1481726"/>
              <a:chExt cx="9150724" cy="30070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A7F8148-4260-6D12-3E1A-4AF41ACBC335}"/>
                  </a:ext>
                </a:extLst>
              </p:cNvPr>
              <p:cNvSpPr/>
              <p:nvPr/>
            </p:nvSpPr>
            <p:spPr>
              <a:xfrm>
                <a:off x="0" y="1481726"/>
                <a:ext cx="9144000" cy="1524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EDD9830-78FB-9359-9A2D-F41A9410B940}"/>
                  </a:ext>
                </a:extLst>
              </p:cNvPr>
              <p:cNvSpPr/>
              <p:nvPr/>
            </p:nvSpPr>
            <p:spPr>
              <a:xfrm>
                <a:off x="-6724" y="1629963"/>
                <a:ext cx="9144000" cy="152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D6C1D69C-C7A8-0501-EC1E-83D67C91C513}"/>
                </a:ext>
              </a:extLst>
            </p:cNvPr>
            <p:cNvSpPr txBox="1">
              <a:spLocks/>
            </p:cNvSpPr>
            <p:nvPr/>
          </p:nvSpPr>
          <p:spPr>
            <a:xfrm>
              <a:off x="3124200" y="271428"/>
              <a:ext cx="2786063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Bookman Old Style" pitchFamily="18" charset="0"/>
                </a:rPr>
                <a:t> KEMENTERIAN DALAM NEGERI</a:t>
              </a:r>
              <a:endParaRPr lang="id-ID" sz="1200" b="1" dirty="0">
                <a:solidFill>
                  <a:srgbClr val="FFFFFF"/>
                </a:solidFill>
                <a:latin typeface="Bookman Old Style" pitchFamily="18" charset="0"/>
              </a:endParaRP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7A4A304C-290F-2F17-DF46-A1A28C0345F1}"/>
                </a:ext>
              </a:extLst>
            </p:cNvPr>
            <p:cNvSpPr txBox="1">
              <a:spLocks/>
            </p:cNvSpPr>
            <p:nvPr/>
          </p:nvSpPr>
          <p:spPr>
            <a:xfrm>
              <a:off x="3429000" y="409760"/>
              <a:ext cx="2286000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Bookman Old Style" pitchFamily="18" charset="0"/>
                </a:rPr>
                <a:t>REPUBLIK INDONESIA</a:t>
              </a:r>
              <a:endParaRPr lang="id-ID" sz="12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11EE822-33B8-E2C6-137A-BCF38A48E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" t="31397" r="4265" b="29779"/>
          <a:stretch/>
        </p:blipFill>
        <p:spPr>
          <a:xfrm>
            <a:off x="10271527" y="-3174"/>
            <a:ext cx="1938401" cy="818781"/>
          </a:xfrm>
          <a:prstGeom prst="rect">
            <a:avLst/>
          </a:prstGeom>
        </p:spPr>
      </p:pic>
      <p:pic>
        <p:nvPicPr>
          <p:cNvPr id="23" name="Picture 22" descr="kemendagri hashtag on Twitter">
            <a:extLst>
              <a:ext uri="{FF2B5EF4-FFF2-40B4-BE49-F238E27FC236}">
                <a16:creationId xmlns:a16="http://schemas.microsoft.com/office/drawing/2014/main" id="{AE8394DB-E2B4-7993-8158-A3F588A78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00" b="55333" l="33917" r="65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15392" r="30995" b="43339"/>
          <a:stretch/>
        </p:blipFill>
        <p:spPr bwMode="auto">
          <a:xfrm>
            <a:off x="-128120" y="-77298"/>
            <a:ext cx="1002733" cy="9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9113197A-0C27-A714-31DE-A7ABA2B1493E}"/>
              </a:ext>
            </a:extLst>
          </p:cNvPr>
          <p:cNvSpPr txBox="1">
            <a:spLocks/>
          </p:cNvSpPr>
          <p:nvPr/>
        </p:nvSpPr>
        <p:spPr>
          <a:xfrm>
            <a:off x="351598" y="289811"/>
            <a:ext cx="3209466" cy="2704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Dimensi-2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 err="1">
                <a:solidFill>
                  <a:schemeClr val="bg1"/>
                </a:solidFill>
              </a:rPr>
              <a:t>Alokasi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Belanja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dalam</a:t>
            </a:r>
            <a:r>
              <a:rPr lang="en-US" sz="3600" dirty="0">
                <a:solidFill>
                  <a:schemeClr val="bg1"/>
                </a:solidFill>
              </a:rPr>
              <a:t> APBD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BA49EB-D735-08F2-23B7-482E8D9FF8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3915" y="1033418"/>
            <a:ext cx="8159121" cy="5479688"/>
          </a:xfrm>
          <a:prstGeom prst="rect">
            <a:avLst/>
          </a:prstGeom>
        </p:spPr>
      </p:pic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E44B8562-D60C-01F7-EDEF-F2BCE8B72C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1512253"/>
              </p:ext>
            </p:extLst>
          </p:nvPr>
        </p:nvGraphicFramePr>
        <p:xfrm>
          <a:off x="8964" y="1774771"/>
          <a:ext cx="5595904" cy="5295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DA631E13-83CE-BA7C-B4B7-F84E9AF70B08}"/>
              </a:ext>
            </a:extLst>
          </p:cNvPr>
          <p:cNvSpPr txBox="1"/>
          <p:nvPr/>
        </p:nvSpPr>
        <p:spPr>
          <a:xfrm>
            <a:off x="28969" y="5846229"/>
            <a:ext cx="3570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SUMBER DATA :</a:t>
            </a:r>
          </a:p>
          <a:p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PERUBAHAN APBD</a:t>
            </a:r>
            <a:endParaRPr lang="en-ID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2A0FE4F-5161-017B-21A8-121E8EC85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5987" y="192758"/>
            <a:ext cx="6552688" cy="1101928"/>
          </a:xfrm>
        </p:spPr>
        <p:txBody>
          <a:bodyPr anchor="ctr">
            <a:normAutofit/>
          </a:bodyPr>
          <a:lstStyle/>
          <a:p>
            <a:r>
              <a:rPr lang="en-US" sz="36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Cara </a:t>
            </a:r>
            <a:r>
              <a:rPr lang="en-US" sz="3600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Mengupload</a:t>
            </a:r>
            <a:r>
              <a:rPr lang="en-US" sz="36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Dokumen</a:t>
            </a:r>
            <a:endParaRPr lang="en-US" sz="3600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236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D76CC2E7-CED1-CCCC-59CA-A373F9863EC5}"/>
              </a:ext>
            </a:extLst>
          </p:cNvPr>
          <p:cNvGrpSpPr>
            <a:grpSpLocks/>
          </p:cNvGrpSpPr>
          <p:nvPr/>
        </p:nvGrpSpPr>
        <p:grpSpPr bwMode="auto">
          <a:xfrm>
            <a:off x="8964" y="-88062"/>
            <a:ext cx="12200965" cy="582920"/>
            <a:chOff x="-6724" y="271428"/>
            <a:chExt cx="9150724" cy="3527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533625-DB70-A91F-7568-CC46DCA79D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724" y="317545"/>
              <a:ext cx="9150724" cy="281914"/>
              <a:chOff x="-6724" y="1481726"/>
              <a:chExt cx="9150724" cy="30070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A7F8148-4260-6D12-3E1A-4AF41ACBC335}"/>
                  </a:ext>
                </a:extLst>
              </p:cNvPr>
              <p:cNvSpPr/>
              <p:nvPr/>
            </p:nvSpPr>
            <p:spPr>
              <a:xfrm>
                <a:off x="0" y="1481726"/>
                <a:ext cx="9144000" cy="1524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EDD9830-78FB-9359-9A2D-F41A9410B940}"/>
                  </a:ext>
                </a:extLst>
              </p:cNvPr>
              <p:cNvSpPr/>
              <p:nvPr/>
            </p:nvSpPr>
            <p:spPr>
              <a:xfrm>
                <a:off x="-6724" y="1629963"/>
                <a:ext cx="9144000" cy="152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D6C1D69C-C7A8-0501-EC1E-83D67C91C513}"/>
                </a:ext>
              </a:extLst>
            </p:cNvPr>
            <p:cNvSpPr txBox="1">
              <a:spLocks/>
            </p:cNvSpPr>
            <p:nvPr/>
          </p:nvSpPr>
          <p:spPr>
            <a:xfrm>
              <a:off x="3124200" y="271428"/>
              <a:ext cx="2786063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Bookman Old Style" pitchFamily="18" charset="0"/>
                </a:rPr>
                <a:t> KEMENTERIAN DALAM NEGERI</a:t>
              </a:r>
              <a:endParaRPr lang="id-ID" sz="1200" b="1" dirty="0">
                <a:solidFill>
                  <a:srgbClr val="FFFFFF"/>
                </a:solidFill>
                <a:latin typeface="Bookman Old Style" pitchFamily="18" charset="0"/>
              </a:endParaRP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7A4A304C-290F-2F17-DF46-A1A28C0345F1}"/>
                </a:ext>
              </a:extLst>
            </p:cNvPr>
            <p:cNvSpPr txBox="1">
              <a:spLocks/>
            </p:cNvSpPr>
            <p:nvPr/>
          </p:nvSpPr>
          <p:spPr>
            <a:xfrm>
              <a:off x="3429000" y="409760"/>
              <a:ext cx="2286000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Bookman Old Style" pitchFamily="18" charset="0"/>
                </a:rPr>
                <a:t>REPUBLIK INDONESIA</a:t>
              </a:r>
              <a:endParaRPr lang="id-ID" sz="12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11EE822-33B8-E2C6-137A-BCF38A48E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" t="31397" r="4265" b="29779"/>
          <a:stretch/>
        </p:blipFill>
        <p:spPr>
          <a:xfrm>
            <a:off x="10271527" y="-3174"/>
            <a:ext cx="1938401" cy="818781"/>
          </a:xfrm>
          <a:prstGeom prst="rect">
            <a:avLst/>
          </a:prstGeom>
        </p:spPr>
      </p:pic>
      <p:pic>
        <p:nvPicPr>
          <p:cNvPr id="23" name="Picture 22" descr="kemendagri hashtag on Twitter">
            <a:extLst>
              <a:ext uri="{FF2B5EF4-FFF2-40B4-BE49-F238E27FC236}">
                <a16:creationId xmlns:a16="http://schemas.microsoft.com/office/drawing/2014/main" id="{AE8394DB-E2B4-7993-8158-A3F588A78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00" b="55333" l="33917" r="65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15392" r="30995" b="43339"/>
          <a:stretch/>
        </p:blipFill>
        <p:spPr bwMode="auto">
          <a:xfrm>
            <a:off x="-128120" y="-77298"/>
            <a:ext cx="1002733" cy="9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9113197A-0C27-A714-31DE-A7ABA2B1493E}"/>
              </a:ext>
            </a:extLst>
          </p:cNvPr>
          <p:cNvSpPr txBox="1">
            <a:spLocks/>
          </p:cNvSpPr>
          <p:nvPr/>
        </p:nvSpPr>
        <p:spPr>
          <a:xfrm>
            <a:off x="197742" y="900710"/>
            <a:ext cx="3209466" cy="2704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Dimensi-3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 err="1">
                <a:solidFill>
                  <a:schemeClr val="bg1"/>
                </a:solidFill>
              </a:rPr>
              <a:t>Transparansi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Pengelolaan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Keuangan</a:t>
            </a:r>
            <a:r>
              <a:rPr lang="en-US" sz="3600" dirty="0">
                <a:solidFill>
                  <a:schemeClr val="bg1"/>
                </a:solidFill>
              </a:rPr>
              <a:t> Daerah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39EB154-B0A5-7F4C-6D45-036093E48D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864344"/>
              </p:ext>
            </p:extLst>
          </p:nvPr>
        </p:nvGraphicFramePr>
        <p:xfrm>
          <a:off x="4337289" y="549093"/>
          <a:ext cx="3300640" cy="624066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625216">
                  <a:extLst>
                    <a:ext uri="{9D8B030D-6E8A-4147-A177-3AD203B41FA5}">
                      <a16:colId xmlns:a16="http://schemas.microsoft.com/office/drawing/2014/main" val="757735285"/>
                    </a:ext>
                  </a:extLst>
                </a:gridCol>
                <a:gridCol w="2675424">
                  <a:extLst>
                    <a:ext uri="{9D8B030D-6E8A-4147-A177-3AD203B41FA5}">
                      <a16:colId xmlns:a16="http://schemas.microsoft.com/office/drawing/2014/main" val="3454697774"/>
                    </a:ext>
                  </a:extLst>
                </a:gridCol>
              </a:tblGrid>
              <a:tr h="192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solidFill>
                            <a:schemeClr val="tx1"/>
                          </a:solidFill>
                          <a:effectLst/>
                        </a:rPr>
                        <a:t>Informasi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effectLst/>
                        </a:rPr>
                        <a:t>Ringkasan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effectLst/>
                        </a:rPr>
                        <a:t>Dokumen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 RKPD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extLst>
                  <a:ext uri="{0D108BD9-81ED-4DB2-BD59-A6C34878D82A}">
                    <a16:rowId xmlns:a16="http://schemas.microsoft.com/office/drawing/2014/main" val="3795417073"/>
                  </a:ext>
                </a:extLst>
              </a:tr>
              <a:tr h="192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Informasi Kebijakan Umum Anggaran</a:t>
                      </a:r>
                      <a:endParaRPr lang="en-ID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extLst>
                  <a:ext uri="{0D108BD9-81ED-4DB2-BD59-A6C34878D82A}">
                    <a16:rowId xmlns:a16="http://schemas.microsoft.com/office/drawing/2014/main" val="474924649"/>
                  </a:ext>
                </a:extLst>
              </a:tr>
              <a:tr h="199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Informasi Ringkasan Dokumen Prioritas dan Plafon Anggaran</a:t>
                      </a:r>
                      <a:endParaRPr lang="en-ID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extLst>
                  <a:ext uri="{0D108BD9-81ED-4DB2-BD59-A6C34878D82A}">
                    <a16:rowId xmlns:a16="http://schemas.microsoft.com/office/drawing/2014/main" val="2552648384"/>
                  </a:ext>
                </a:extLst>
              </a:tr>
              <a:tr h="192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Informasi Ringkasan Dokumen RKA SKPD </a:t>
                      </a:r>
                      <a:endParaRPr lang="en-ID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extLst>
                  <a:ext uri="{0D108BD9-81ED-4DB2-BD59-A6C34878D82A}">
                    <a16:rowId xmlns:a16="http://schemas.microsoft.com/office/drawing/2014/main" val="1817046727"/>
                  </a:ext>
                </a:extLst>
              </a:tr>
              <a:tr h="2120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Informasi Ringkasan Dokumen RKA PPKD</a:t>
                      </a:r>
                      <a:endParaRPr lang="en-ID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extLst>
                  <a:ext uri="{0D108BD9-81ED-4DB2-BD59-A6C34878D82A}">
                    <a16:rowId xmlns:a16="http://schemas.microsoft.com/office/drawing/2014/main" val="3349765801"/>
                  </a:ext>
                </a:extLst>
              </a:tr>
              <a:tr h="382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Informasi Ringkasan Dokumen</a:t>
                      </a:r>
                      <a:b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Rancangan Peraturan Daerah tentang</a:t>
                      </a:r>
                      <a:b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APBD </a:t>
                      </a:r>
                      <a:endParaRPr lang="en-ID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extLst>
                  <a:ext uri="{0D108BD9-81ED-4DB2-BD59-A6C34878D82A}">
                    <a16:rowId xmlns:a16="http://schemas.microsoft.com/office/drawing/2014/main" val="2254476089"/>
                  </a:ext>
                </a:extLst>
              </a:tr>
              <a:tr h="2875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Informasi Peraturan Daerah tentang</a:t>
                      </a:r>
                      <a:b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APBD </a:t>
                      </a:r>
                      <a:endParaRPr lang="en-ID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extLst>
                  <a:ext uri="{0D108BD9-81ED-4DB2-BD59-A6C34878D82A}">
                    <a16:rowId xmlns:a16="http://schemas.microsoft.com/office/drawing/2014/main" val="2945237341"/>
                  </a:ext>
                </a:extLst>
              </a:tr>
              <a:tr h="2875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Informasi Peraturan Kepala Daerah tentang Penjabaran APBD</a:t>
                      </a:r>
                      <a:endParaRPr lang="en-ID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extLst>
                  <a:ext uri="{0D108BD9-81ED-4DB2-BD59-A6C34878D82A}">
                    <a16:rowId xmlns:a16="http://schemas.microsoft.com/office/drawing/2014/main" val="63439755"/>
                  </a:ext>
                </a:extLst>
              </a:tr>
              <a:tr h="100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Informasi Ringkasan DPA SKPD</a:t>
                      </a:r>
                      <a:endParaRPr lang="en-ID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extLst>
                  <a:ext uri="{0D108BD9-81ED-4DB2-BD59-A6C34878D82A}">
                    <a16:rowId xmlns:a16="http://schemas.microsoft.com/office/drawing/2014/main" val="1044320285"/>
                  </a:ext>
                </a:extLst>
              </a:tr>
              <a:tr h="100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Informasi DPA PPKD </a:t>
                      </a:r>
                      <a:endParaRPr lang="en-ID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extLst>
                  <a:ext uri="{0D108BD9-81ED-4DB2-BD59-A6C34878D82A}">
                    <a16:rowId xmlns:a16="http://schemas.microsoft.com/office/drawing/2014/main" val="882211435"/>
                  </a:ext>
                </a:extLst>
              </a:tr>
              <a:tr h="192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solidFill>
                            <a:schemeClr val="tx1"/>
                          </a:solidFill>
                          <a:effectLst/>
                        </a:rPr>
                        <a:t>Informasi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effectLst/>
                        </a:rPr>
                        <a:t>Realisasi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effectLst/>
                        </a:rPr>
                        <a:t>Pendapatan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 Daerah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extLst>
                  <a:ext uri="{0D108BD9-81ED-4DB2-BD59-A6C34878D82A}">
                    <a16:rowId xmlns:a16="http://schemas.microsoft.com/office/drawing/2014/main" val="1172996572"/>
                  </a:ext>
                </a:extLst>
              </a:tr>
              <a:tr h="192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Informasi Realisasi Belanja Daerah</a:t>
                      </a:r>
                      <a:endParaRPr lang="en-ID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extLst>
                  <a:ext uri="{0D108BD9-81ED-4DB2-BD59-A6C34878D82A}">
                    <a16:rowId xmlns:a16="http://schemas.microsoft.com/office/drawing/2014/main" val="2403046216"/>
                  </a:ext>
                </a:extLst>
              </a:tr>
              <a:tr h="192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Informasi Realisasi Pembiayaan Daerah</a:t>
                      </a:r>
                      <a:endParaRPr lang="en-ID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extLst>
                  <a:ext uri="{0D108BD9-81ED-4DB2-BD59-A6C34878D82A}">
                    <a16:rowId xmlns:a16="http://schemas.microsoft.com/office/drawing/2014/main" val="2324408304"/>
                  </a:ext>
                </a:extLst>
              </a:tr>
              <a:tr h="199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solidFill>
                            <a:schemeClr val="tx1"/>
                          </a:solidFill>
                          <a:effectLst/>
                        </a:rPr>
                        <a:t>Informasi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effectLst/>
                        </a:rPr>
                        <a:t>Ringkasan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effectLst/>
                        </a:rPr>
                        <a:t>Dokumen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effectLst/>
                        </a:rPr>
                        <a:t>Rancangan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effectLst/>
                        </a:rPr>
                        <a:t>Perubahan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 APBD 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extLst>
                  <a:ext uri="{0D108BD9-81ED-4DB2-BD59-A6C34878D82A}">
                    <a16:rowId xmlns:a16="http://schemas.microsoft.com/office/drawing/2014/main" val="2890095629"/>
                  </a:ext>
                </a:extLst>
              </a:tr>
              <a:tr h="192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Informasi Peraturan Daerah tentang Perubahan APBD </a:t>
                      </a:r>
                      <a:endParaRPr lang="en-ID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extLst>
                  <a:ext uri="{0D108BD9-81ED-4DB2-BD59-A6C34878D82A}">
                    <a16:rowId xmlns:a16="http://schemas.microsoft.com/office/drawing/2014/main" val="1963001727"/>
                  </a:ext>
                </a:extLst>
              </a:tr>
              <a:tr h="2875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Informasi Peraturan Kepala Daerah tentang Penjabaran Perubahan APBD </a:t>
                      </a:r>
                      <a:endParaRPr lang="en-ID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extLst>
                  <a:ext uri="{0D108BD9-81ED-4DB2-BD59-A6C34878D82A}">
                    <a16:rowId xmlns:a16="http://schemas.microsoft.com/office/drawing/2014/main" val="2247723441"/>
                  </a:ext>
                </a:extLst>
              </a:tr>
              <a:tr h="192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Informasi Ringkasan RKA Perubahan APBD</a:t>
                      </a:r>
                      <a:endParaRPr lang="en-ID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extLst>
                  <a:ext uri="{0D108BD9-81ED-4DB2-BD59-A6C34878D82A}">
                    <a16:rowId xmlns:a16="http://schemas.microsoft.com/office/drawing/2014/main" val="4188890788"/>
                  </a:ext>
                </a:extLst>
              </a:tr>
              <a:tr h="192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Informasi Rencana Umum Pengadaan </a:t>
                      </a:r>
                      <a:endParaRPr lang="en-ID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extLst>
                  <a:ext uri="{0D108BD9-81ED-4DB2-BD59-A6C34878D82A}">
                    <a16:rowId xmlns:a16="http://schemas.microsoft.com/office/drawing/2014/main" val="2499196975"/>
                  </a:ext>
                </a:extLst>
              </a:tr>
              <a:tr h="2875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Informasi SK Kepala Daerah tentang Pejabat Pengelola Keuangan Daerah</a:t>
                      </a:r>
                      <a:endParaRPr lang="en-ID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extLst>
                  <a:ext uri="{0D108BD9-81ED-4DB2-BD59-A6C34878D82A}">
                    <a16:rowId xmlns:a16="http://schemas.microsoft.com/office/drawing/2014/main" val="2311476962"/>
                  </a:ext>
                </a:extLst>
              </a:tr>
              <a:tr h="2875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Informasi Peraturan Kepala Daerah tentang Kebijakan Akuntansi</a:t>
                      </a:r>
                      <a:endParaRPr lang="en-ID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extLst>
                  <a:ext uri="{0D108BD9-81ED-4DB2-BD59-A6C34878D82A}">
                    <a16:rowId xmlns:a16="http://schemas.microsoft.com/office/drawing/2014/main" val="1425653803"/>
                  </a:ext>
                </a:extLst>
              </a:tr>
              <a:tr h="100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Informasi Laporan Arus Kas </a:t>
                      </a:r>
                      <a:endParaRPr lang="en-ID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extLst>
                  <a:ext uri="{0D108BD9-81ED-4DB2-BD59-A6C34878D82A}">
                    <a16:rowId xmlns:a16="http://schemas.microsoft.com/office/drawing/2014/main" val="3426810815"/>
                  </a:ext>
                </a:extLst>
              </a:tr>
              <a:tr h="192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solidFill>
                            <a:schemeClr val="tx1"/>
                          </a:solidFill>
                          <a:effectLst/>
                        </a:rPr>
                        <a:t>Informasi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effectLst/>
                        </a:rPr>
                        <a:t>Laporan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effectLst/>
                        </a:rPr>
                        <a:t>Realisasi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effectLst/>
                        </a:rPr>
                        <a:t>Anggaran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effectLst/>
                        </a:rPr>
                        <a:t>Seluruh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 SKPD 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extLst>
                  <a:ext uri="{0D108BD9-81ED-4DB2-BD59-A6C34878D82A}">
                    <a16:rowId xmlns:a16="http://schemas.microsoft.com/office/drawing/2014/main" val="2513732551"/>
                  </a:ext>
                </a:extLst>
              </a:tr>
              <a:tr h="192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Informasi Laporan Realisasi Anggaran PPKD </a:t>
                      </a:r>
                      <a:endParaRPr lang="en-ID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extLst>
                  <a:ext uri="{0D108BD9-81ED-4DB2-BD59-A6C34878D82A}">
                    <a16:rowId xmlns:a16="http://schemas.microsoft.com/office/drawing/2014/main" val="2685545227"/>
                  </a:ext>
                </a:extLst>
              </a:tr>
              <a:tr h="100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Informasi Neraca</a:t>
                      </a:r>
                      <a:endParaRPr lang="en-ID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extLst>
                  <a:ext uri="{0D108BD9-81ED-4DB2-BD59-A6C34878D82A}">
                    <a16:rowId xmlns:a16="http://schemas.microsoft.com/office/drawing/2014/main" val="2564485124"/>
                  </a:ext>
                </a:extLst>
              </a:tr>
              <a:tr h="1924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Informasi CaLK Pemerintah Daerah</a:t>
                      </a:r>
                      <a:endParaRPr lang="en-ID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extLst>
                  <a:ext uri="{0D108BD9-81ED-4DB2-BD59-A6C34878D82A}">
                    <a16:rowId xmlns:a16="http://schemas.microsoft.com/office/drawing/2014/main" val="2642531017"/>
                  </a:ext>
                </a:extLst>
              </a:tr>
              <a:tr h="1993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Informasi Laporan Keuangan BUMD/Perusahaan Daerah </a:t>
                      </a:r>
                      <a:endParaRPr lang="en-ID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extLst>
                  <a:ext uri="{0D108BD9-81ED-4DB2-BD59-A6C34878D82A}">
                    <a16:rowId xmlns:a16="http://schemas.microsoft.com/office/drawing/2014/main" val="2806171337"/>
                  </a:ext>
                </a:extLst>
              </a:tr>
              <a:tr h="2875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chemeClr val="tx1"/>
                          </a:solidFill>
                          <a:effectLst/>
                        </a:rPr>
                        <a:t>Informasi Laporan Akuntabilitas dan Kinerja Tahunan Pemerintah Daerah </a:t>
                      </a:r>
                      <a:endParaRPr lang="en-ID" sz="9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extLst>
                  <a:ext uri="{0D108BD9-81ED-4DB2-BD59-A6C34878D82A}">
                    <a16:rowId xmlns:a16="http://schemas.microsoft.com/office/drawing/2014/main" val="764849585"/>
                  </a:ext>
                </a:extLst>
              </a:tr>
              <a:tr h="3825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solidFill>
                            <a:schemeClr val="tx1"/>
                          </a:solidFill>
                          <a:effectLst/>
                        </a:rPr>
                        <a:t>Informasi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effectLst/>
                        </a:rPr>
                        <a:t>Penetapan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effectLst/>
                        </a:rPr>
                        <a:t>Perda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effectLst/>
                        </a:rPr>
                        <a:t>Pertanggunjawaban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effectLst/>
                        </a:rPr>
                        <a:t>Pelaksanaan</a:t>
                      </a:r>
                      <a:b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APBD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extLst>
                  <a:ext uri="{0D108BD9-81ED-4DB2-BD59-A6C34878D82A}">
                    <a16:rowId xmlns:a16="http://schemas.microsoft.com/office/drawing/2014/main" val="2712398177"/>
                  </a:ext>
                </a:extLst>
              </a:tr>
              <a:tr h="100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00" b="1" dirty="0" err="1">
                          <a:solidFill>
                            <a:schemeClr val="tx1"/>
                          </a:solidFill>
                          <a:effectLst/>
                        </a:rPr>
                        <a:t>Informasi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effectLst/>
                        </a:rPr>
                        <a:t>Opini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 BPK RI</a:t>
                      </a:r>
                      <a:endParaRPr lang="en-ID" sz="9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3" marR="6503" marT="0" marB="0"/>
                </a:tc>
                <a:extLst>
                  <a:ext uri="{0D108BD9-81ED-4DB2-BD59-A6C34878D82A}">
                    <a16:rowId xmlns:a16="http://schemas.microsoft.com/office/drawing/2014/main" val="190710999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llout: Bent Line with Border and Accent Bar 4">
                <a:extLst>
                  <a:ext uri="{FF2B5EF4-FFF2-40B4-BE49-F238E27FC236}">
                    <a16:creationId xmlns:a16="http://schemas.microsoft.com/office/drawing/2014/main" id="{587F7F9E-4A7E-6421-7B49-9D2A985D92E1}"/>
                  </a:ext>
                </a:extLst>
              </p:cNvPr>
              <p:cNvSpPr/>
              <p:nvPr/>
            </p:nvSpPr>
            <p:spPr>
              <a:xfrm>
                <a:off x="8935786" y="1705080"/>
                <a:ext cx="2671482" cy="1421149"/>
              </a:xfrm>
              <a:prstGeom prst="accentBorderCallout2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KETEPATAN WAKTU :</a:t>
                </a:r>
              </a:p>
              <a:p>
                <a:pPr algn="ctr"/>
                <a:r>
                  <a:rPr lang="en-US" dirty="0"/>
                  <a:t>TGL UNGGAH – TGL PENETAPAN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ID" dirty="0"/>
                  <a:t> 30 HARI</a:t>
                </a:r>
              </a:p>
            </p:txBody>
          </p:sp>
        </mc:Choice>
        <mc:Fallback xmlns="">
          <p:sp>
            <p:nvSpPr>
              <p:cNvPr id="5" name="Callout: Bent Line with Border and Accent Bar 4">
                <a:extLst>
                  <a:ext uri="{FF2B5EF4-FFF2-40B4-BE49-F238E27FC236}">
                    <a16:creationId xmlns:a16="http://schemas.microsoft.com/office/drawing/2014/main" id="{587F7F9E-4A7E-6421-7B49-9D2A985D92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5786" y="1705080"/>
                <a:ext cx="2671482" cy="1421149"/>
              </a:xfrm>
              <a:prstGeom prst="accentBorderCallout2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llout: Bent Line with Border and Accent Bar 16">
            <a:extLst>
              <a:ext uri="{FF2B5EF4-FFF2-40B4-BE49-F238E27FC236}">
                <a16:creationId xmlns:a16="http://schemas.microsoft.com/office/drawing/2014/main" id="{790C72A4-5063-0728-9569-A88DD8E103F4}"/>
              </a:ext>
            </a:extLst>
          </p:cNvPr>
          <p:cNvSpPr/>
          <p:nvPr/>
        </p:nvSpPr>
        <p:spPr>
          <a:xfrm>
            <a:off x="8935786" y="4161743"/>
            <a:ext cx="2671482" cy="1421149"/>
          </a:xfrm>
          <a:prstGeom prst="accent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KETERAKSESAN : LINK/URL WEB PEMDA DAPAT DIAKSES TANPA VERIFIKASI (PASSWORD, USERNAME, DLL)</a:t>
            </a:r>
            <a:endParaRPr lang="en-ID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8849B81-1B0A-7368-FF37-F124DDD50767}"/>
              </a:ext>
            </a:extLst>
          </p:cNvPr>
          <p:cNvSpPr txBox="1">
            <a:spLocks/>
          </p:cNvSpPr>
          <p:nvPr/>
        </p:nvSpPr>
        <p:spPr>
          <a:xfrm>
            <a:off x="197742" y="5069565"/>
            <a:ext cx="3209466" cy="13411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err="1">
                <a:solidFill>
                  <a:schemeClr val="tx1"/>
                </a:solidFill>
              </a:rPr>
              <a:t>Keterangan</a:t>
            </a:r>
            <a:r>
              <a:rPr lang="en-US" sz="1800" dirty="0">
                <a:solidFill>
                  <a:schemeClr val="tx1"/>
                </a:solidFill>
              </a:rPr>
              <a:t> : </a:t>
            </a:r>
            <a:r>
              <a:rPr lang="en-US" sz="1800" dirty="0" err="1">
                <a:solidFill>
                  <a:schemeClr val="tx1"/>
                </a:solidFill>
              </a:rPr>
              <a:t>Diskominfo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berkoordinasi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dengan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Bappeda</a:t>
            </a:r>
            <a:r>
              <a:rPr lang="en-US" sz="1800" dirty="0">
                <a:solidFill>
                  <a:schemeClr val="tx1"/>
                </a:solidFill>
              </a:rPr>
              <a:t> dan BPKAD </a:t>
            </a:r>
            <a:r>
              <a:rPr lang="en-US" sz="1800" dirty="0" err="1">
                <a:solidFill>
                  <a:schemeClr val="tx1"/>
                </a:solidFill>
              </a:rPr>
              <a:t>dalam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mengunggah</a:t>
            </a:r>
            <a:r>
              <a:rPr lang="en-US" sz="1800" dirty="0">
                <a:solidFill>
                  <a:schemeClr val="tx1"/>
                </a:solidFill>
              </a:rPr>
              <a:t> 29 </a:t>
            </a:r>
            <a:r>
              <a:rPr lang="en-US" sz="1800" dirty="0" err="1">
                <a:solidFill>
                  <a:schemeClr val="tx1"/>
                </a:solidFill>
              </a:rPr>
              <a:t>dokumen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ke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dalam</a:t>
            </a:r>
            <a:r>
              <a:rPr lang="en-US" sz="1800" dirty="0">
                <a:solidFill>
                  <a:schemeClr val="tx1"/>
                </a:solidFill>
              </a:rPr>
              <a:t> website </a:t>
            </a:r>
            <a:r>
              <a:rPr lang="en-US" sz="1800" dirty="0" err="1">
                <a:solidFill>
                  <a:schemeClr val="tx1"/>
                </a:solidFill>
              </a:rPr>
              <a:t>pemda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3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20">
            <a:extLst>
              <a:ext uri="{FF2B5EF4-FFF2-40B4-BE49-F238E27FC236}">
                <a16:creationId xmlns:a16="http://schemas.microsoft.com/office/drawing/2014/main" id="{B8E4B68A-F2A6-C6B4-B921-CB7B6AE1DF72}"/>
              </a:ext>
            </a:extLst>
          </p:cNvPr>
          <p:cNvGrpSpPr>
            <a:grpSpLocks/>
          </p:cNvGrpSpPr>
          <p:nvPr/>
        </p:nvGrpSpPr>
        <p:grpSpPr bwMode="auto">
          <a:xfrm>
            <a:off x="9200" y="-79097"/>
            <a:ext cx="12200965" cy="582920"/>
            <a:chOff x="-6724" y="271428"/>
            <a:chExt cx="9150724" cy="35274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AB31192-0E89-20A0-B070-0232C1CEF5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724" y="317545"/>
              <a:ext cx="9150724" cy="281914"/>
              <a:chOff x="-6724" y="1481726"/>
              <a:chExt cx="9150724" cy="300704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EFE1E0F-1F90-5169-4997-46777C9FEEF2}"/>
                  </a:ext>
                </a:extLst>
              </p:cNvPr>
              <p:cNvSpPr/>
              <p:nvPr/>
            </p:nvSpPr>
            <p:spPr>
              <a:xfrm>
                <a:off x="0" y="1481726"/>
                <a:ext cx="9144000" cy="1524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F0D1456-48C0-D0B8-ED90-65E0902C0D1C}"/>
                  </a:ext>
                </a:extLst>
              </p:cNvPr>
              <p:cNvSpPr/>
              <p:nvPr/>
            </p:nvSpPr>
            <p:spPr>
              <a:xfrm>
                <a:off x="-6724" y="1629963"/>
                <a:ext cx="9144000" cy="152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2" name="Title 1">
              <a:extLst>
                <a:ext uri="{FF2B5EF4-FFF2-40B4-BE49-F238E27FC236}">
                  <a16:creationId xmlns:a16="http://schemas.microsoft.com/office/drawing/2014/main" id="{E3667651-8F36-B827-427C-4178D09F9B90}"/>
                </a:ext>
              </a:extLst>
            </p:cNvPr>
            <p:cNvSpPr txBox="1">
              <a:spLocks/>
            </p:cNvSpPr>
            <p:nvPr/>
          </p:nvSpPr>
          <p:spPr>
            <a:xfrm>
              <a:off x="3124200" y="271428"/>
              <a:ext cx="2786063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Bookman Old Style" pitchFamily="18" charset="0"/>
                </a:rPr>
                <a:t> KEMENTERIAN DALAM NEGERI</a:t>
              </a:r>
              <a:endParaRPr lang="id-ID" sz="1200" b="1" dirty="0">
                <a:solidFill>
                  <a:srgbClr val="FFFFFF"/>
                </a:solidFill>
                <a:latin typeface="Bookman Old Style" pitchFamily="18" charset="0"/>
              </a:endParaRPr>
            </a:p>
          </p:txBody>
        </p:sp>
        <p:sp>
          <p:nvSpPr>
            <p:cNvPr id="63" name="Title 1">
              <a:extLst>
                <a:ext uri="{FF2B5EF4-FFF2-40B4-BE49-F238E27FC236}">
                  <a16:creationId xmlns:a16="http://schemas.microsoft.com/office/drawing/2014/main" id="{25DC7203-7872-6507-3A37-81B87A41E558}"/>
                </a:ext>
              </a:extLst>
            </p:cNvPr>
            <p:cNvSpPr txBox="1">
              <a:spLocks/>
            </p:cNvSpPr>
            <p:nvPr/>
          </p:nvSpPr>
          <p:spPr>
            <a:xfrm>
              <a:off x="3429000" y="409760"/>
              <a:ext cx="2286000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Bookman Old Style" pitchFamily="18" charset="0"/>
                </a:rPr>
                <a:t>REPUBLIK INDONESIA</a:t>
              </a:r>
              <a:endParaRPr lang="id-ID" sz="12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D271A4A7-DF9A-1A8A-7152-06B243269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" t="31397" r="4265" b="29779"/>
          <a:stretch/>
        </p:blipFill>
        <p:spPr>
          <a:xfrm>
            <a:off x="10166211" y="5791"/>
            <a:ext cx="2043954" cy="863367"/>
          </a:xfrm>
          <a:prstGeom prst="rect">
            <a:avLst/>
          </a:prstGeom>
        </p:spPr>
      </p:pic>
      <p:pic>
        <p:nvPicPr>
          <p:cNvPr id="67" name="Picture 66" descr="kemendagri hashtag on Twitter">
            <a:extLst>
              <a:ext uri="{FF2B5EF4-FFF2-40B4-BE49-F238E27FC236}">
                <a16:creationId xmlns:a16="http://schemas.microsoft.com/office/drawing/2014/main" id="{65B06528-6695-71D6-EA6C-611F921BC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00" b="55333" l="33917" r="65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15392" r="30995" b="43339"/>
          <a:stretch/>
        </p:blipFill>
        <p:spPr bwMode="auto">
          <a:xfrm>
            <a:off x="-127884" y="-68333"/>
            <a:ext cx="1002733" cy="9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 Placeholder 1">
            <a:extLst>
              <a:ext uri="{FF2B5EF4-FFF2-40B4-BE49-F238E27FC236}">
                <a16:creationId xmlns:a16="http://schemas.microsoft.com/office/drawing/2014/main" id="{AC010EC2-6DF5-BAA9-FA6A-E3FF16C75E6B}"/>
              </a:ext>
            </a:extLst>
          </p:cNvPr>
          <p:cNvSpPr txBox="1">
            <a:spLocks/>
          </p:cNvSpPr>
          <p:nvPr/>
        </p:nvSpPr>
        <p:spPr>
          <a:xfrm>
            <a:off x="9200" y="496208"/>
            <a:ext cx="12191999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4000" b="1" dirty="0">
                <a:ln w="660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DASAR HUKUM</a:t>
            </a:r>
            <a:endParaRPr lang="en-US" sz="4000" b="1" dirty="0">
              <a:ln w="6600">
                <a:noFill/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69DB6E-40AC-4D7A-BAAE-F3ABCFBD44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664"/>
          <a:stretch/>
        </p:blipFill>
        <p:spPr>
          <a:xfrm>
            <a:off x="1935119" y="1253671"/>
            <a:ext cx="8321761" cy="4973557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B5C1BBF-F261-FB5D-5EF2-B785AE3D6F5E}"/>
              </a:ext>
            </a:extLst>
          </p:cNvPr>
          <p:cNvSpPr/>
          <p:nvPr/>
        </p:nvSpPr>
        <p:spPr>
          <a:xfrm>
            <a:off x="9286875" y="4429126"/>
            <a:ext cx="2905125" cy="1485900"/>
          </a:xfrm>
          <a:prstGeom prst="wedgeEllipseCallout">
            <a:avLst>
              <a:gd name="adj1" fmla="val -90778"/>
              <a:gd name="adj2" fmla="val 63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Permendagri</a:t>
            </a:r>
            <a:r>
              <a:rPr lang="en-US" sz="1600" dirty="0"/>
              <a:t> No.19 </a:t>
            </a:r>
            <a:r>
              <a:rPr lang="en-US" sz="1600" dirty="0" err="1"/>
              <a:t>Tahun</a:t>
            </a:r>
            <a:r>
              <a:rPr lang="en-US" sz="1600" dirty="0"/>
              <a:t> 2020 </a:t>
            </a:r>
            <a:r>
              <a:rPr lang="en-US" sz="1600" dirty="0" err="1"/>
              <a:t>tentang</a:t>
            </a:r>
            <a:r>
              <a:rPr lang="en-US" sz="1600" dirty="0"/>
              <a:t> </a:t>
            </a:r>
            <a:r>
              <a:rPr lang="en-US" sz="1600" dirty="0" err="1"/>
              <a:t>Pengukuran</a:t>
            </a:r>
            <a:r>
              <a:rPr lang="en-US" sz="1600" dirty="0"/>
              <a:t> </a:t>
            </a:r>
            <a:r>
              <a:rPr lang="en-US" sz="1600" dirty="0" err="1"/>
              <a:t>Indeks</a:t>
            </a:r>
            <a:r>
              <a:rPr lang="en-US" sz="1600" dirty="0"/>
              <a:t> </a:t>
            </a:r>
            <a:r>
              <a:rPr lang="en-US" sz="1600" dirty="0" err="1"/>
              <a:t>Pengelolaan</a:t>
            </a:r>
            <a:r>
              <a:rPr lang="en-US" sz="1600" dirty="0"/>
              <a:t> </a:t>
            </a:r>
            <a:r>
              <a:rPr lang="en-US" sz="1600" dirty="0" err="1"/>
              <a:t>Keuangan</a:t>
            </a:r>
            <a:r>
              <a:rPr lang="en-US" sz="1600" dirty="0"/>
              <a:t> Daerah</a:t>
            </a:r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val="279534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D76CC2E7-CED1-CCCC-59CA-A373F9863EC5}"/>
              </a:ext>
            </a:extLst>
          </p:cNvPr>
          <p:cNvGrpSpPr>
            <a:grpSpLocks/>
          </p:cNvGrpSpPr>
          <p:nvPr/>
        </p:nvGrpSpPr>
        <p:grpSpPr bwMode="auto">
          <a:xfrm>
            <a:off x="8964" y="-88062"/>
            <a:ext cx="12200965" cy="582920"/>
            <a:chOff x="-6724" y="271428"/>
            <a:chExt cx="9150724" cy="3527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533625-DB70-A91F-7568-CC46DCA79D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724" y="317545"/>
              <a:ext cx="9150724" cy="281914"/>
              <a:chOff x="-6724" y="1481726"/>
              <a:chExt cx="9150724" cy="30070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A7F8148-4260-6D12-3E1A-4AF41ACBC335}"/>
                  </a:ext>
                </a:extLst>
              </p:cNvPr>
              <p:cNvSpPr/>
              <p:nvPr/>
            </p:nvSpPr>
            <p:spPr>
              <a:xfrm>
                <a:off x="0" y="1481726"/>
                <a:ext cx="9144000" cy="1524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EDD9830-78FB-9359-9A2D-F41A9410B940}"/>
                  </a:ext>
                </a:extLst>
              </p:cNvPr>
              <p:cNvSpPr/>
              <p:nvPr/>
            </p:nvSpPr>
            <p:spPr>
              <a:xfrm>
                <a:off x="-6724" y="1629963"/>
                <a:ext cx="9144000" cy="152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D6C1D69C-C7A8-0501-EC1E-83D67C91C513}"/>
                </a:ext>
              </a:extLst>
            </p:cNvPr>
            <p:cNvSpPr txBox="1">
              <a:spLocks/>
            </p:cNvSpPr>
            <p:nvPr/>
          </p:nvSpPr>
          <p:spPr>
            <a:xfrm>
              <a:off x="3124200" y="271428"/>
              <a:ext cx="2786063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Bookman Old Style" pitchFamily="18" charset="0"/>
                </a:rPr>
                <a:t> KEMENTERIAN DALAM NEGERI</a:t>
              </a:r>
              <a:endParaRPr lang="id-ID" sz="1200" b="1" dirty="0">
                <a:solidFill>
                  <a:srgbClr val="FFFFFF"/>
                </a:solidFill>
                <a:latin typeface="Bookman Old Style" pitchFamily="18" charset="0"/>
              </a:endParaRP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7A4A304C-290F-2F17-DF46-A1A28C0345F1}"/>
                </a:ext>
              </a:extLst>
            </p:cNvPr>
            <p:cNvSpPr txBox="1">
              <a:spLocks/>
            </p:cNvSpPr>
            <p:nvPr/>
          </p:nvSpPr>
          <p:spPr>
            <a:xfrm>
              <a:off x="3429000" y="409760"/>
              <a:ext cx="2286000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Bookman Old Style" pitchFamily="18" charset="0"/>
                </a:rPr>
                <a:t>REPUBLIK INDONESIA</a:t>
              </a:r>
              <a:endParaRPr lang="id-ID" sz="12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11EE822-33B8-E2C6-137A-BCF38A48E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" t="31397" r="4265" b="29779"/>
          <a:stretch/>
        </p:blipFill>
        <p:spPr>
          <a:xfrm>
            <a:off x="10271527" y="-3174"/>
            <a:ext cx="1938401" cy="818781"/>
          </a:xfrm>
          <a:prstGeom prst="rect">
            <a:avLst/>
          </a:prstGeom>
        </p:spPr>
      </p:pic>
      <p:pic>
        <p:nvPicPr>
          <p:cNvPr id="23" name="Picture 22" descr="kemendagri hashtag on Twitter">
            <a:extLst>
              <a:ext uri="{FF2B5EF4-FFF2-40B4-BE49-F238E27FC236}">
                <a16:creationId xmlns:a16="http://schemas.microsoft.com/office/drawing/2014/main" id="{AE8394DB-E2B4-7993-8158-A3F588A78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00" b="55333" l="33917" r="65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15392" r="30995" b="43339"/>
          <a:stretch/>
        </p:blipFill>
        <p:spPr bwMode="auto">
          <a:xfrm>
            <a:off x="-128120" y="-77298"/>
            <a:ext cx="1002733" cy="9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9113197A-0C27-A714-31DE-A7ABA2B1493E}"/>
              </a:ext>
            </a:extLst>
          </p:cNvPr>
          <p:cNvSpPr txBox="1">
            <a:spLocks/>
          </p:cNvSpPr>
          <p:nvPr/>
        </p:nvSpPr>
        <p:spPr>
          <a:xfrm>
            <a:off x="586989" y="335918"/>
            <a:ext cx="3208847" cy="2710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Dimensi-3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 err="1">
                <a:solidFill>
                  <a:schemeClr val="bg1"/>
                </a:solidFill>
              </a:rPr>
              <a:t>Transparansi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Pengelolaan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Keuangan</a:t>
            </a:r>
            <a:r>
              <a:rPr lang="en-US" sz="3600" dirty="0">
                <a:solidFill>
                  <a:schemeClr val="bg1"/>
                </a:solidFill>
              </a:rPr>
              <a:t> Daerah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E39A10-A522-D1B9-CDB4-7AC8F9ED31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720"/>
          <a:stretch/>
        </p:blipFill>
        <p:spPr>
          <a:xfrm>
            <a:off x="3113658" y="2770004"/>
            <a:ext cx="9048542" cy="40801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D1EAC6-6801-B15A-AE56-7A6DDE44B1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0807" y="572130"/>
            <a:ext cx="5540412" cy="2682057"/>
          </a:xfrm>
          <a:prstGeom prst="rect">
            <a:avLst/>
          </a:prstGeom>
        </p:spPr>
      </p:pic>
      <p:sp>
        <p:nvSpPr>
          <p:cNvPr id="11" name="Arrow: Curved Up 10">
            <a:extLst>
              <a:ext uri="{FF2B5EF4-FFF2-40B4-BE49-F238E27FC236}">
                <a16:creationId xmlns:a16="http://schemas.microsoft.com/office/drawing/2014/main" id="{C90C0370-5586-9FC9-1149-C3A9254D542D}"/>
              </a:ext>
            </a:extLst>
          </p:cNvPr>
          <p:cNvSpPr/>
          <p:nvPr/>
        </p:nvSpPr>
        <p:spPr>
          <a:xfrm rot="13485225">
            <a:off x="9541302" y="1851199"/>
            <a:ext cx="2266472" cy="97030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3" name="Callout: Right Arrow 12">
            <a:extLst>
              <a:ext uri="{FF2B5EF4-FFF2-40B4-BE49-F238E27FC236}">
                <a16:creationId xmlns:a16="http://schemas.microsoft.com/office/drawing/2014/main" id="{B4B8A484-A280-59CF-3541-0035A9FED3F7}"/>
              </a:ext>
            </a:extLst>
          </p:cNvPr>
          <p:cNvSpPr/>
          <p:nvPr/>
        </p:nvSpPr>
        <p:spPr>
          <a:xfrm>
            <a:off x="540789" y="3548987"/>
            <a:ext cx="2563905" cy="2331860"/>
          </a:xfrm>
          <a:prstGeom prst="rightArrowCallout">
            <a:avLst>
              <a:gd name="adj1" fmla="val 13862"/>
              <a:gd name="adj2" fmla="val 13861"/>
              <a:gd name="adj3" fmla="val 22401"/>
              <a:gd name="adj4" fmla="val 71118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Cara </a:t>
            </a:r>
            <a:r>
              <a:rPr lang="en-US" sz="2400" spc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Mengupload</a:t>
            </a:r>
            <a:r>
              <a:rPr lang="en-US" sz="2400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2400" spc="0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Dokumen</a:t>
            </a:r>
            <a:endParaRPr lang="en-ID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8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D76CC2E7-CED1-CCCC-59CA-A373F9863EC5}"/>
              </a:ext>
            </a:extLst>
          </p:cNvPr>
          <p:cNvGrpSpPr>
            <a:grpSpLocks/>
          </p:cNvGrpSpPr>
          <p:nvPr/>
        </p:nvGrpSpPr>
        <p:grpSpPr bwMode="auto">
          <a:xfrm>
            <a:off x="8964" y="-88062"/>
            <a:ext cx="12200965" cy="582920"/>
            <a:chOff x="-6724" y="271428"/>
            <a:chExt cx="9150724" cy="3527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533625-DB70-A91F-7568-CC46DCA79D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724" y="317545"/>
              <a:ext cx="9150724" cy="281914"/>
              <a:chOff x="-6724" y="1481726"/>
              <a:chExt cx="9150724" cy="30070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A7F8148-4260-6D12-3E1A-4AF41ACBC335}"/>
                  </a:ext>
                </a:extLst>
              </p:cNvPr>
              <p:cNvSpPr/>
              <p:nvPr/>
            </p:nvSpPr>
            <p:spPr>
              <a:xfrm>
                <a:off x="0" y="1481726"/>
                <a:ext cx="9144000" cy="1524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EDD9830-78FB-9359-9A2D-F41A9410B940}"/>
                  </a:ext>
                </a:extLst>
              </p:cNvPr>
              <p:cNvSpPr/>
              <p:nvPr/>
            </p:nvSpPr>
            <p:spPr>
              <a:xfrm>
                <a:off x="-6724" y="1629963"/>
                <a:ext cx="9144000" cy="152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D6C1D69C-C7A8-0501-EC1E-83D67C91C513}"/>
                </a:ext>
              </a:extLst>
            </p:cNvPr>
            <p:cNvSpPr txBox="1">
              <a:spLocks/>
            </p:cNvSpPr>
            <p:nvPr/>
          </p:nvSpPr>
          <p:spPr>
            <a:xfrm>
              <a:off x="3124200" y="271428"/>
              <a:ext cx="2786063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Bookman Old Style" pitchFamily="18" charset="0"/>
                </a:rPr>
                <a:t> KEMENTERIAN DALAM NEGERI</a:t>
              </a:r>
              <a:endParaRPr lang="id-ID" sz="1200" b="1" dirty="0">
                <a:solidFill>
                  <a:srgbClr val="FFFFFF"/>
                </a:solidFill>
                <a:latin typeface="Bookman Old Style" pitchFamily="18" charset="0"/>
              </a:endParaRP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7A4A304C-290F-2F17-DF46-A1A28C0345F1}"/>
                </a:ext>
              </a:extLst>
            </p:cNvPr>
            <p:cNvSpPr txBox="1">
              <a:spLocks/>
            </p:cNvSpPr>
            <p:nvPr/>
          </p:nvSpPr>
          <p:spPr>
            <a:xfrm>
              <a:off x="3429000" y="409760"/>
              <a:ext cx="2286000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Bookman Old Style" pitchFamily="18" charset="0"/>
                </a:rPr>
                <a:t>REPUBLIK INDONESIA</a:t>
              </a:r>
              <a:endParaRPr lang="id-ID" sz="12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11EE822-33B8-E2C6-137A-BCF38A48E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" t="31397" r="4265" b="29779"/>
          <a:stretch/>
        </p:blipFill>
        <p:spPr>
          <a:xfrm>
            <a:off x="10271527" y="-3174"/>
            <a:ext cx="1938401" cy="818781"/>
          </a:xfrm>
          <a:prstGeom prst="rect">
            <a:avLst/>
          </a:prstGeom>
        </p:spPr>
      </p:pic>
      <p:pic>
        <p:nvPicPr>
          <p:cNvPr id="23" name="Picture 22" descr="kemendagri hashtag on Twitter">
            <a:extLst>
              <a:ext uri="{FF2B5EF4-FFF2-40B4-BE49-F238E27FC236}">
                <a16:creationId xmlns:a16="http://schemas.microsoft.com/office/drawing/2014/main" id="{AE8394DB-E2B4-7993-8158-A3F588A78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00" b="55333" l="33917" r="65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15392" r="30995" b="43339"/>
          <a:stretch/>
        </p:blipFill>
        <p:spPr bwMode="auto">
          <a:xfrm>
            <a:off x="-128120" y="-77298"/>
            <a:ext cx="1002733" cy="9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9113197A-0C27-A714-31DE-A7ABA2B1493E}"/>
              </a:ext>
            </a:extLst>
          </p:cNvPr>
          <p:cNvSpPr txBox="1">
            <a:spLocks/>
          </p:cNvSpPr>
          <p:nvPr/>
        </p:nvSpPr>
        <p:spPr>
          <a:xfrm>
            <a:off x="138473" y="2375969"/>
            <a:ext cx="3208847" cy="2710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>
                <a:solidFill>
                  <a:schemeClr val="bg1"/>
                </a:solidFill>
              </a:rPr>
              <a:t>Dimensi-3</a:t>
            </a:r>
            <a:br>
              <a:rPr lang="en-US" sz="3500" dirty="0">
                <a:solidFill>
                  <a:schemeClr val="bg1"/>
                </a:solidFill>
              </a:rPr>
            </a:br>
            <a:r>
              <a:rPr lang="en-US" sz="3500" dirty="0" err="1">
                <a:solidFill>
                  <a:schemeClr val="bg1"/>
                </a:solidFill>
              </a:rPr>
              <a:t>Transparansi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Pengelolaan</a:t>
            </a:r>
            <a:r>
              <a:rPr lang="en-US" sz="3500" dirty="0">
                <a:solidFill>
                  <a:schemeClr val="bg1"/>
                </a:solidFill>
              </a:rPr>
              <a:t> </a:t>
            </a:r>
            <a:r>
              <a:rPr lang="en-US" sz="3500" dirty="0" err="1">
                <a:solidFill>
                  <a:schemeClr val="bg1"/>
                </a:solidFill>
              </a:rPr>
              <a:t>Keuangan</a:t>
            </a:r>
            <a:r>
              <a:rPr lang="en-US" sz="3500" dirty="0">
                <a:solidFill>
                  <a:schemeClr val="bg1"/>
                </a:solidFill>
              </a:rPr>
              <a:t> Daerah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869582-C386-1375-EA23-C38D7290F8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9608" y="815608"/>
            <a:ext cx="9060320" cy="611801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05B9A0FA-41E3-FF72-09F6-1B8A52335DBC}"/>
              </a:ext>
            </a:extLst>
          </p:cNvPr>
          <p:cNvSpPr/>
          <p:nvPr/>
        </p:nvSpPr>
        <p:spPr>
          <a:xfrm>
            <a:off x="5244950" y="2873190"/>
            <a:ext cx="555810" cy="555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ID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45BBAFD-73E3-C8A0-A5FF-97D25A3F984F}"/>
              </a:ext>
            </a:extLst>
          </p:cNvPr>
          <p:cNvSpPr/>
          <p:nvPr/>
        </p:nvSpPr>
        <p:spPr>
          <a:xfrm>
            <a:off x="4255511" y="4037032"/>
            <a:ext cx="555810" cy="555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D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6AAA206-6750-2D0E-6DBB-CB79B994DC48}"/>
              </a:ext>
            </a:extLst>
          </p:cNvPr>
          <p:cNvSpPr/>
          <p:nvPr/>
        </p:nvSpPr>
        <p:spPr>
          <a:xfrm>
            <a:off x="8660503" y="4155143"/>
            <a:ext cx="555810" cy="555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ID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DA70211-0D60-E7BA-D395-3425D0B76AB5}"/>
              </a:ext>
            </a:extLst>
          </p:cNvPr>
          <p:cNvSpPr/>
          <p:nvPr/>
        </p:nvSpPr>
        <p:spPr>
          <a:xfrm>
            <a:off x="4522373" y="5764487"/>
            <a:ext cx="555810" cy="555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ID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50756A3-9711-07C6-1923-4918AFC72483}"/>
              </a:ext>
            </a:extLst>
          </p:cNvPr>
          <p:cNvSpPr/>
          <p:nvPr/>
        </p:nvSpPr>
        <p:spPr>
          <a:xfrm>
            <a:off x="8660503" y="6205076"/>
            <a:ext cx="555810" cy="555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34545B-3D6A-B2BB-8B72-1C125B646DA4}"/>
              </a:ext>
            </a:extLst>
          </p:cNvPr>
          <p:cNvSpPr txBox="1"/>
          <p:nvPr/>
        </p:nvSpPr>
        <p:spPr>
          <a:xfrm>
            <a:off x="5898775" y="2966429"/>
            <a:ext cx="511884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diunggah</a:t>
            </a:r>
            <a:endParaRPr lang="en-ID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34058A-54D0-6B9B-6B2D-C9E88D383149}"/>
              </a:ext>
            </a:extLst>
          </p:cNvPr>
          <p:cNvSpPr txBox="1"/>
          <p:nvPr/>
        </p:nvSpPr>
        <p:spPr>
          <a:xfrm>
            <a:off x="4820286" y="4069622"/>
            <a:ext cx="275664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Pilih</a:t>
            </a:r>
            <a:r>
              <a:rPr lang="en-US" sz="1400" dirty="0"/>
              <a:t> </a:t>
            </a:r>
            <a:r>
              <a:rPr lang="en-US" sz="1400" dirty="0" err="1"/>
              <a:t>tanggal</a:t>
            </a:r>
            <a:r>
              <a:rPr lang="en-US" sz="1400" dirty="0"/>
              <a:t> </a:t>
            </a:r>
            <a:r>
              <a:rPr lang="en-US" sz="1400" dirty="0" err="1"/>
              <a:t>penetapan</a:t>
            </a:r>
            <a:r>
              <a:rPr lang="en-US" sz="1400" dirty="0"/>
              <a:t> </a:t>
            </a:r>
            <a:r>
              <a:rPr lang="en-US" sz="1400" dirty="0" err="1"/>
              <a:t>dokumen</a:t>
            </a:r>
            <a:r>
              <a:rPr lang="en-US" sz="1400" dirty="0"/>
              <a:t> (</a:t>
            </a:r>
            <a:r>
              <a:rPr lang="en-US" sz="1400" dirty="0" err="1"/>
              <a:t>tanggal</a:t>
            </a:r>
            <a:r>
              <a:rPr lang="en-US" sz="1400" dirty="0"/>
              <a:t> yang </a:t>
            </a:r>
            <a:r>
              <a:rPr lang="en-US" sz="1400" dirty="0" err="1"/>
              <a:t>bertanda-tangan</a:t>
            </a:r>
            <a:r>
              <a:rPr lang="en-US" sz="1400" dirty="0"/>
              <a:t>)</a:t>
            </a:r>
            <a:endParaRPr lang="en-ID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4520A6-8C5A-2884-F4B5-1C01E41A5C01}"/>
              </a:ext>
            </a:extLst>
          </p:cNvPr>
          <p:cNvSpPr txBox="1"/>
          <p:nvPr/>
        </p:nvSpPr>
        <p:spPr>
          <a:xfrm>
            <a:off x="9216313" y="4199584"/>
            <a:ext cx="275664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Pilih</a:t>
            </a:r>
            <a:r>
              <a:rPr lang="en-US" sz="1400" dirty="0"/>
              <a:t> </a:t>
            </a:r>
            <a:r>
              <a:rPr lang="en-US" sz="1400" dirty="0" err="1"/>
              <a:t>tanggal</a:t>
            </a:r>
            <a:r>
              <a:rPr lang="en-US" sz="1400" dirty="0"/>
              <a:t> </a:t>
            </a:r>
            <a:r>
              <a:rPr lang="en-US" sz="1400" dirty="0" err="1"/>
              <a:t>unggah</a:t>
            </a:r>
            <a:r>
              <a:rPr lang="en-US" sz="1400" dirty="0"/>
              <a:t> </a:t>
            </a:r>
            <a:r>
              <a:rPr lang="en-US" sz="1400" dirty="0" err="1"/>
              <a:t>dokumen</a:t>
            </a:r>
            <a:r>
              <a:rPr lang="en-US" sz="1400" dirty="0"/>
              <a:t> pada website </a:t>
            </a:r>
            <a:r>
              <a:rPr lang="en-US" sz="1400" dirty="0" err="1"/>
              <a:t>pemda</a:t>
            </a:r>
            <a:endParaRPr lang="en-ID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D7831AC-48EC-40AB-7DE4-0293044D7D6B}"/>
              </a:ext>
            </a:extLst>
          </p:cNvPr>
          <p:cNvSpPr txBox="1"/>
          <p:nvPr/>
        </p:nvSpPr>
        <p:spPr>
          <a:xfrm>
            <a:off x="5172381" y="5797077"/>
            <a:ext cx="3049725" cy="7386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Unggah</a:t>
            </a:r>
            <a:r>
              <a:rPr lang="en-US" sz="1400" dirty="0"/>
              <a:t> </a:t>
            </a:r>
            <a:r>
              <a:rPr lang="en-US" sz="1400" dirty="0" err="1"/>
              <a:t>Screenshoot</a:t>
            </a:r>
            <a:r>
              <a:rPr lang="en-US" sz="1400" dirty="0"/>
              <a:t> </a:t>
            </a:r>
            <a:r>
              <a:rPr lang="en-US" sz="1400" dirty="0" err="1"/>
              <a:t>bukti</a:t>
            </a:r>
            <a:r>
              <a:rPr lang="en-US" sz="1400" dirty="0"/>
              <a:t> </a:t>
            </a:r>
            <a:r>
              <a:rPr lang="en-US" sz="1400" dirty="0" err="1"/>
              <a:t>berupa</a:t>
            </a:r>
            <a:r>
              <a:rPr lang="en-US" sz="1400" dirty="0"/>
              <a:t> </a:t>
            </a:r>
            <a:r>
              <a:rPr lang="en-US" sz="1400" dirty="0" err="1"/>
              <a:t>tampilan</a:t>
            </a:r>
            <a:r>
              <a:rPr lang="en-US" sz="1400" dirty="0"/>
              <a:t> </a:t>
            </a:r>
            <a:r>
              <a:rPr lang="en-US" sz="1400" dirty="0" err="1"/>
              <a:t>dokumen</a:t>
            </a:r>
            <a:r>
              <a:rPr lang="en-US" sz="1400" dirty="0"/>
              <a:t> yang </a:t>
            </a:r>
            <a:r>
              <a:rPr lang="en-US" sz="1400" dirty="0" err="1"/>
              <a:t>dibuka</a:t>
            </a:r>
            <a:r>
              <a:rPr lang="en-US" sz="1400" dirty="0"/>
              <a:t> pada web,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menampilkan</a:t>
            </a:r>
            <a:r>
              <a:rPr lang="en-US" sz="1400" dirty="0"/>
              <a:t> URL web</a:t>
            </a:r>
            <a:endParaRPr lang="en-ID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F6993A-52D3-4953-7A46-C2868C58616F}"/>
              </a:ext>
            </a:extLst>
          </p:cNvPr>
          <p:cNvSpPr txBox="1"/>
          <p:nvPr/>
        </p:nvSpPr>
        <p:spPr>
          <a:xfrm>
            <a:off x="9280534" y="6166409"/>
            <a:ext cx="2433134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Tahap</a:t>
            </a:r>
            <a:r>
              <a:rPr lang="en-US" sz="1400" dirty="0"/>
              <a:t> </a:t>
            </a:r>
            <a:r>
              <a:rPr lang="en-US" sz="1400" dirty="0" err="1"/>
              <a:t>terakhir</a:t>
            </a:r>
            <a:r>
              <a:rPr lang="en-US" sz="1400" dirty="0"/>
              <a:t>, </a:t>
            </a:r>
            <a:r>
              <a:rPr lang="en-US" sz="1400" dirty="0" err="1"/>
              <a:t>klik</a:t>
            </a:r>
            <a:r>
              <a:rPr lang="en-US" sz="1400" dirty="0"/>
              <a:t> </a:t>
            </a:r>
            <a:r>
              <a:rPr lang="en-US" sz="1400" dirty="0" err="1"/>
              <a:t>tombol</a:t>
            </a:r>
            <a:r>
              <a:rPr lang="en-US" sz="1400" dirty="0"/>
              <a:t> </a:t>
            </a:r>
            <a:r>
              <a:rPr lang="en-US" sz="1400" dirty="0" err="1"/>
              <a:t>ini</a:t>
            </a: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425161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D76CC2E7-CED1-CCCC-59CA-A373F9863EC5}"/>
              </a:ext>
            </a:extLst>
          </p:cNvPr>
          <p:cNvGrpSpPr>
            <a:grpSpLocks/>
          </p:cNvGrpSpPr>
          <p:nvPr/>
        </p:nvGrpSpPr>
        <p:grpSpPr bwMode="auto">
          <a:xfrm>
            <a:off x="8964" y="-88062"/>
            <a:ext cx="12200965" cy="582920"/>
            <a:chOff x="-6724" y="271428"/>
            <a:chExt cx="9150724" cy="3527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533625-DB70-A91F-7568-CC46DCA79D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724" y="317545"/>
              <a:ext cx="9150724" cy="281914"/>
              <a:chOff x="-6724" y="1481726"/>
              <a:chExt cx="9150724" cy="30070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A7F8148-4260-6D12-3E1A-4AF41ACBC335}"/>
                  </a:ext>
                </a:extLst>
              </p:cNvPr>
              <p:cNvSpPr/>
              <p:nvPr/>
            </p:nvSpPr>
            <p:spPr>
              <a:xfrm>
                <a:off x="0" y="1481726"/>
                <a:ext cx="9144000" cy="1524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EDD9830-78FB-9359-9A2D-F41A9410B940}"/>
                  </a:ext>
                </a:extLst>
              </p:cNvPr>
              <p:cNvSpPr/>
              <p:nvPr/>
            </p:nvSpPr>
            <p:spPr>
              <a:xfrm>
                <a:off x="-6724" y="1629963"/>
                <a:ext cx="9144000" cy="152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D6C1D69C-C7A8-0501-EC1E-83D67C91C513}"/>
                </a:ext>
              </a:extLst>
            </p:cNvPr>
            <p:cNvSpPr txBox="1">
              <a:spLocks/>
            </p:cNvSpPr>
            <p:nvPr/>
          </p:nvSpPr>
          <p:spPr>
            <a:xfrm>
              <a:off x="3124200" y="271428"/>
              <a:ext cx="2786063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Bookman Old Style" pitchFamily="18" charset="0"/>
                </a:rPr>
                <a:t> KEMENTERIAN DALAM NEGERI</a:t>
              </a:r>
              <a:endParaRPr lang="id-ID" sz="1200" b="1" dirty="0">
                <a:solidFill>
                  <a:srgbClr val="FFFFFF"/>
                </a:solidFill>
                <a:latin typeface="Bookman Old Style" pitchFamily="18" charset="0"/>
              </a:endParaRP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7A4A304C-290F-2F17-DF46-A1A28C0345F1}"/>
                </a:ext>
              </a:extLst>
            </p:cNvPr>
            <p:cNvSpPr txBox="1">
              <a:spLocks/>
            </p:cNvSpPr>
            <p:nvPr/>
          </p:nvSpPr>
          <p:spPr>
            <a:xfrm>
              <a:off x="3429000" y="409760"/>
              <a:ext cx="2286000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Bookman Old Style" pitchFamily="18" charset="0"/>
                </a:rPr>
                <a:t>REPUBLIK INDONESIA</a:t>
              </a:r>
              <a:endParaRPr lang="id-ID" sz="12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11EE822-33B8-E2C6-137A-BCF38A48E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" t="31397" r="4265" b="29779"/>
          <a:stretch/>
        </p:blipFill>
        <p:spPr>
          <a:xfrm>
            <a:off x="10271527" y="-3174"/>
            <a:ext cx="1938401" cy="818781"/>
          </a:xfrm>
          <a:prstGeom prst="rect">
            <a:avLst/>
          </a:prstGeom>
        </p:spPr>
      </p:pic>
      <p:pic>
        <p:nvPicPr>
          <p:cNvPr id="23" name="Picture 22" descr="kemendagri hashtag on Twitter">
            <a:extLst>
              <a:ext uri="{FF2B5EF4-FFF2-40B4-BE49-F238E27FC236}">
                <a16:creationId xmlns:a16="http://schemas.microsoft.com/office/drawing/2014/main" id="{AE8394DB-E2B4-7993-8158-A3F588A78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00" b="55333" l="33917" r="65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15392" r="30995" b="43339"/>
          <a:stretch/>
        </p:blipFill>
        <p:spPr bwMode="auto">
          <a:xfrm>
            <a:off x="-128120" y="-77298"/>
            <a:ext cx="1002733" cy="9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9113197A-0C27-A714-31DE-A7ABA2B1493E}"/>
              </a:ext>
            </a:extLst>
          </p:cNvPr>
          <p:cNvSpPr txBox="1">
            <a:spLocks/>
          </p:cNvSpPr>
          <p:nvPr/>
        </p:nvSpPr>
        <p:spPr>
          <a:xfrm>
            <a:off x="35551" y="266258"/>
            <a:ext cx="2803879" cy="2710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Dimensi-4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 err="1">
                <a:solidFill>
                  <a:schemeClr val="bg1"/>
                </a:solidFill>
              </a:rPr>
              <a:t>Penyerapan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Anggaran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224D72-18B3-41E2-63F7-523773352E03}"/>
              </a:ext>
            </a:extLst>
          </p:cNvPr>
          <p:cNvSpPr txBox="1"/>
          <p:nvPr/>
        </p:nvSpPr>
        <p:spPr>
          <a:xfrm>
            <a:off x="35551" y="2361394"/>
            <a:ext cx="2412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SUMBER DATA :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LRA pada LKPD</a:t>
            </a:r>
            <a:endParaRPr lang="en-ID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16880F-32E4-2EB3-1A73-FEBC554D9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1150" y="1218873"/>
            <a:ext cx="9346885" cy="55109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51BCA4-5DF3-1F2E-E6DA-48901832CE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8152" y="4295022"/>
            <a:ext cx="5107171" cy="19337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Arrow: Curved Down 8">
            <a:extLst>
              <a:ext uri="{FF2B5EF4-FFF2-40B4-BE49-F238E27FC236}">
                <a16:creationId xmlns:a16="http://schemas.microsoft.com/office/drawing/2014/main" id="{E6481191-EA75-06C0-239F-62CC19FC4E6B}"/>
              </a:ext>
            </a:extLst>
          </p:cNvPr>
          <p:cNvSpPr/>
          <p:nvPr/>
        </p:nvSpPr>
        <p:spPr>
          <a:xfrm rot="19336383">
            <a:off x="5564975" y="5405718"/>
            <a:ext cx="1319577" cy="50583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4" name="Diagram 23">
                <a:extLst>
                  <a:ext uri="{FF2B5EF4-FFF2-40B4-BE49-F238E27FC236}">
                    <a16:creationId xmlns:a16="http://schemas.microsoft.com/office/drawing/2014/main" id="{B92FC11D-40CF-7637-A33A-E16B0E88B48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01929650"/>
                  </p:ext>
                </p:extLst>
              </p:nvPr>
            </p:nvGraphicFramePr>
            <p:xfrm>
              <a:off x="41048" y="2851026"/>
              <a:ext cx="4288905" cy="416543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Choice>
        <mc:Fallback xmlns="">
          <p:graphicFrame>
            <p:nvGraphicFramePr>
              <p:cNvPr id="24" name="Diagram 23">
                <a:extLst>
                  <a:ext uri="{FF2B5EF4-FFF2-40B4-BE49-F238E27FC236}">
                    <a16:creationId xmlns:a16="http://schemas.microsoft.com/office/drawing/2014/main" id="{B92FC11D-40CF-7637-A33A-E16B0E88B48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01929650"/>
                  </p:ext>
                </p:extLst>
              </p:nvPr>
            </p:nvGraphicFramePr>
            <p:xfrm>
              <a:off x="41048" y="2851026"/>
              <a:ext cx="4288905" cy="416543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2" r:lo="rId13" r:qs="rId14" r:cs="rId1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8494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D76CC2E7-CED1-CCCC-59CA-A373F9863EC5}"/>
              </a:ext>
            </a:extLst>
          </p:cNvPr>
          <p:cNvGrpSpPr>
            <a:grpSpLocks/>
          </p:cNvGrpSpPr>
          <p:nvPr/>
        </p:nvGrpSpPr>
        <p:grpSpPr bwMode="auto">
          <a:xfrm>
            <a:off x="8964" y="-88062"/>
            <a:ext cx="12200965" cy="582920"/>
            <a:chOff x="-6724" y="271428"/>
            <a:chExt cx="9150724" cy="3527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533625-DB70-A91F-7568-CC46DCA79D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724" y="317545"/>
              <a:ext cx="9150724" cy="281914"/>
              <a:chOff x="-6724" y="1481726"/>
              <a:chExt cx="9150724" cy="30070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A7F8148-4260-6D12-3E1A-4AF41ACBC335}"/>
                  </a:ext>
                </a:extLst>
              </p:cNvPr>
              <p:cNvSpPr/>
              <p:nvPr/>
            </p:nvSpPr>
            <p:spPr>
              <a:xfrm>
                <a:off x="0" y="1481726"/>
                <a:ext cx="9144000" cy="1524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EDD9830-78FB-9359-9A2D-F41A9410B940}"/>
                  </a:ext>
                </a:extLst>
              </p:cNvPr>
              <p:cNvSpPr/>
              <p:nvPr/>
            </p:nvSpPr>
            <p:spPr>
              <a:xfrm>
                <a:off x="-6724" y="1629963"/>
                <a:ext cx="9144000" cy="152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D6C1D69C-C7A8-0501-EC1E-83D67C91C513}"/>
                </a:ext>
              </a:extLst>
            </p:cNvPr>
            <p:cNvSpPr txBox="1">
              <a:spLocks/>
            </p:cNvSpPr>
            <p:nvPr/>
          </p:nvSpPr>
          <p:spPr>
            <a:xfrm>
              <a:off x="3124200" y="271428"/>
              <a:ext cx="2786063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Bookman Old Style" pitchFamily="18" charset="0"/>
                </a:rPr>
                <a:t> KEMENTERIAN DALAM NEGERI</a:t>
              </a:r>
              <a:endParaRPr lang="id-ID" sz="1200" b="1" dirty="0">
                <a:solidFill>
                  <a:srgbClr val="FFFFFF"/>
                </a:solidFill>
                <a:latin typeface="Bookman Old Style" pitchFamily="18" charset="0"/>
              </a:endParaRP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7A4A304C-290F-2F17-DF46-A1A28C0345F1}"/>
                </a:ext>
              </a:extLst>
            </p:cNvPr>
            <p:cNvSpPr txBox="1">
              <a:spLocks/>
            </p:cNvSpPr>
            <p:nvPr/>
          </p:nvSpPr>
          <p:spPr>
            <a:xfrm>
              <a:off x="3429000" y="409760"/>
              <a:ext cx="2286000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Bookman Old Style" pitchFamily="18" charset="0"/>
                </a:rPr>
                <a:t>REPUBLIK INDONESIA</a:t>
              </a:r>
              <a:endParaRPr lang="id-ID" sz="12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11EE822-33B8-E2C6-137A-BCF38A48E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" t="31397" r="4265" b="29779"/>
          <a:stretch/>
        </p:blipFill>
        <p:spPr>
          <a:xfrm>
            <a:off x="10271527" y="-3174"/>
            <a:ext cx="1938401" cy="818781"/>
          </a:xfrm>
          <a:prstGeom prst="rect">
            <a:avLst/>
          </a:prstGeom>
        </p:spPr>
      </p:pic>
      <p:pic>
        <p:nvPicPr>
          <p:cNvPr id="23" name="Picture 22" descr="kemendagri hashtag on Twitter">
            <a:extLst>
              <a:ext uri="{FF2B5EF4-FFF2-40B4-BE49-F238E27FC236}">
                <a16:creationId xmlns:a16="http://schemas.microsoft.com/office/drawing/2014/main" id="{AE8394DB-E2B4-7993-8158-A3F588A78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00" b="55333" l="33917" r="65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15392" r="30995" b="43339"/>
          <a:stretch/>
        </p:blipFill>
        <p:spPr bwMode="auto">
          <a:xfrm>
            <a:off x="-128120" y="-77298"/>
            <a:ext cx="1002733" cy="9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9113197A-0C27-A714-31DE-A7ABA2B1493E}"/>
              </a:ext>
            </a:extLst>
          </p:cNvPr>
          <p:cNvSpPr txBox="1">
            <a:spLocks/>
          </p:cNvSpPr>
          <p:nvPr/>
        </p:nvSpPr>
        <p:spPr>
          <a:xfrm>
            <a:off x="689085" y="1305033"/>
            <a:ext cx="2703812" cy="2710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Dimensi-4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err="1">
                <a:solidFill>
                  <a:schemeClr val="bg1"/>
                </a:solidFill>
              </a:rPr>
              <a:t>Penyerapan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Anggaran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224D72-18B3-41E2-63F7-523773352E03}"/>
              </a:ext>
            </a:extLst>
          </p:cNvPr>
          <p:cNvSpPr txBox="1"/>
          <p:nvPr/>
        </p:nvSpPr>
        <p:spPr>
          <a:xfrm>
            <a:off x="689085" y="3619701"/>
            <a:ext cx="2412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SUMBER DATA :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LRA pada LKPD</a:t>
            </a:r>
            <a:endParaRPr lang="en-ID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DB46C8-6E81-2DA6-7491-E3D94D0C9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2897" y="1173959"/>
            <a:ext cx="7140389" cy="37462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28482F-E9B5-7540-5CF4-52A54B0D6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2898" y="4899993"/>
            <a:ext cx="7140388" cy="1981892"/>
          </a:xfrm>
          <a:prstGeom prst="rect">
            <a:avLst/>
          </a:prstGeom>
        </p:spPr>
      </p:pic>
      <p:sp>
        <p:nvSpPr>
          <p:cNvPr id="7" name="Callout: Left Arrow 6">
            <a:extLst>
              <a:ext uri="{FF2B5EF4-FFF2-40B4-BE49-F238E27FC236}">
                <a16:creationId xmlns:a16="http://schemas.microsoft.com/office/drawing/2014/main" id="{AA9376CC-13B6-6CB9-1804-60090AED5A50}"/>
              </a:ext>
            </a:extLst>
          </p:cNvPr>
          <p:cNvSpPr/>
          <p:nvPr/>
        </p:nvSpPr>
        <p:spPr>
          <a:xfrm>
            <a:off x="10271528" y="2957619"/>
            <a:ext cx="1794966" cy="2115670"/>
          </a:xfrm>
          <a:prstGeom prst="leftArrowCallout">
            <a:avLst>
              <a:gd name="adj1" fmla="val 16374"/>
              <a:gd name="adj2" fmla="val 16374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Ketik</a:t>
            </a:r>
            <a:r>
              <a:rPr lang="en-US" sz="1400" dirty="0"/>
              <a:t> </a:t>
            </a:r>
            <a:r>
              <a:rPr lang="en-US" sz="1400" dirty="0" err="1"/>
              <a:t>Anggaran</a:t>
            </a:r>
            <a:r>
              <a:rPr lang="en-US" sz="1400" dirty="0"/>
              <a:t> dan </a:t>
            </a:r>
            <a:r>
              <a:rPr lang="en-US" sz="1400" dirty="0" err="1"/>
              <a:t>Realisasi</a:t>
            </a:r>
            <a:r>
              <a:rPr lang="en-US" sz="1400" dirty="0"/>
              <a:t> </a:t>
            </a:r>
            <a:r>
              <a:rPr lang="en-US" sz="1400" dirty="0" err="1"/>
              <a:t>utk</a:t>
            </a:r>
            <a:r>
              <a:rPr lang="en-US" sz="1400" dirty="0"/>
              <a:t> </a:t>
            </a:r>
            <a:r>
              <a:rPr lang="en-US" sz="1400" dirty="0" err="1"/>
              <a:t>Belanja</a:t>
            </a:r>
            <a:r>
              <a:rPr lang="en-US" sz="1400" dirty="0"/>
              <a:t> </a:t>
            </a:r>
            <a:r>
              <a:rPr lang="en-US" sz="1400" dirty="0" err="1"/>
              <a:t>Operasional</a:t>
            </a:r>
            <a:r>
              <a:rPr lang="en-US" sz="1400" dirty="0"/>
              <a:t> dan </a:t>
            </a:r>
            <a:r>
              <a:rPr lang="en-US" sz="1400" dirty="0" err="1"/>
              <a:t>Belanja</a:t>
            </a:r>
            <a:r>
              <a:rPr lang="en-US" sz="1400" dirty="0"/>
              <a:t> Modal, </a:t>
            </a:r>
            <a:r>
              <a:rPr lang="en-US" sz="1400" dirty="0" err="1"/>
              <a:t>sesuai</a:t>
            </a:r>
            <a:r>
              <a:rPr lang="en-US" sz="1400" dirty="0"/>
              <a:t> pada </a:t>
            </a:r>
            <a:r>
              <a:rPr lang="en-US" sz="1400" dirty="0" err="1"/>
              <a:t>dok.LRA</a:t>
            </a:r>
            <a:endParaRPr lang="en-ID" sz="1400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2753EBCC-5F3E-3C16-0C5D-50B3D9AEB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5533" y="454026"/>
            <a:ext cx="5649591" cy="943951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600" b="1" u="sng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Cara </a:t>
            </a:r>
            <a:r>
              <a:rPr lang="en-US" sz="3600" b="1" u="sng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Mengupload</a:t>
            </a:r>
            <a:r>
              <a:rPr lang="en-US" sz="3600" b="1" u="sng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u="sng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Dokumen</a:t>
            </a:r>
            <a:endParaRPr lang="en-US" sz="3600" b="1" u="sng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083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D76CC2E7-CED1-CCCC-59CA-A373F9863EC5}"/>
              </a:ext>
            </a:extLst>
          </p:cNvPr>
          <p:cNvGrpSpPr>
            <a:grpSpLocks/>
          </p:cNvGrpSpPr>
          <p:nvPr/>
        </p:nvGrpSpPr>
        <p:grpSpPr bwMode="auto">
          <a:xfrm>
            <a:off x="8964" y="-88062"/>
            <a:ext cx="12200965" cy="582920"/>
            <a:chOff x="-6724" y="271428"/>
            <a:chExt cx="9150724" cy="3527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533625-DB70-A91F-7568-CC46DCA79D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724" y="317545"/>
              <a:ext cx="9150724" cy="281914"/>
              <a:chOff x="-6724" y="1481726"/>
              <a:chExt cx="9150724" cy="30070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A7F8148-4260-6D12-3E1A-4AF41ACBC335}"/>
                  </a:ext>
                </a:extLst>
              </p:cNvPr>
              <p:cNvSpPr/>
              <p:nvPr/>
            </p:nvSpPr>
            <p:spPr>
              <a:xfrm>
                <a:off x="0" y="1481726"/>
                <a:ext cx="9144000" cy="1524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EDD9830-78FB-9359-9A2D-F41A9410B940}"/>
                  </a:ext>
                </a:extLst>
              </p:cNvPr>
              <p:cNvSpPr/>
              <p:nvPr/>
            </p:nvSpPr>
            <p:spPr>
              <a:xfrm>
                <a:off x="-6724" y="1629963"/>
                <a:ext cx="9144000" cy="152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D6C1D69C-C7A8-0501-EC1E-83D67C91C513}"/>
                </a:ext>
              </a:extLst>
            </p:cNvPr>
            <p:cNvSpPr txBox="1">
              <a:spLocks/>
            </p:cNvSpPr>
            <p:nvPr/>
          </p:nvSpPr>
          <p:spPr>
            <a:xfrm>
              <a:off x="3124200" y="271428"/>
              <a:ext cx="2786063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Bookman Old Style" pitchFamily="18" charset="0"/>
                </a:rPr>
                <a:t> KEMENTERIAN DALAM NEGERI</a:t>
              </a:r>
              <a:endParaRPr lang="id-ID" sz="1200" b="1" dirty="0">
                <a:solidFill>
                  <a:srgbClr val="FFFFFF"/>
                </a:solidFill>
                <a:latin typeface="Bookman Old Style" pitchFamily="18" charset="0"/>
              </a:endParaRP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7A4A304C-290F-2F17-DF46-A1A28C0345F1}"/>
                </a:ext>
              </a:extLst>
            </p:cNvPr>
            <p:cNvSpPr txBox="1">
              <a:spLocks/>
            </p:cNvSpPr>
            <p:nvPr/>
          </p:nvSpPr>
          <p:spPr>
            <a:xfrm>
              <a:off x="3429000" y="409760"/>
              <a:ext cx="2286000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Bookman Old Style" pitchFamily="18" charset="0"/>
                </a:rPr>
                <a:t>REPUBLIK INDONESIA</a:t>
              </a:r>
              <a:endParaRPr lang="id-ID" sz="12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11EE822-33B8-E2C6-137A-BCF38A48E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" t="31397" r="4265" b="29779"/>
          <a:stretch/>
        </p:blipFill>
        <p:spPr>
          <a:xfrm>
            <a:off x="10271527" y="-3174"/>
            <a:ext cx="1938401" cy="818781"/>
          </a:xfrm>
          <a:prstGeom prst="rect">
            <a:avLst/>
          </a:prstGeom>
        </p:spPr>
      </p:pic>
      <p:pic>
        <p:nvPicPr>
          <p:cNvPr id="23" name="Picture 22" descr="kemendagri hashtag on Twitter">
            <a:extLst>
              <a:ext uri="{FF2B5EF4-FFF2-40B4-BE49-F238E27FC236}">
                <a16:creationId xmlns:a16="http://schemas.microsoft.com/office/drawing/2014/main" id="{AE8394DB-E2B4-7993-8158-A3F588A78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00" b="55333" l="33917" r="65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15392" r="30995" b="43339"/>
          <a:stretch/>
        </p:blipFill>
        <p:spPr bwMode="auto">
          <a:xfrm>
            <a:off x="-128120" y="-77298"/>
            <a:ext cx="1002733" cy="9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9113197A-0C27-A714-31DE-A7ABA2B1493E}"/>
              </a:ext>
            </a:extLst>
          </p:cNvPr>
          <p:cNvSpPr txBox="1">
            <a:spLocks/>
          </p:cNvSpPr>
          <p:nvPr/>
        </p:nvSpPr>
        <p:spPr>
          <a:xfrm>
            <a:off x="149963" y="1212399"/>
            <a:ext cx="2703812" cy="2710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Dimensi-4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err="1">
                <a:solidFill>
                  <a:schemeClr val="bg1"/>
                </a:solidFill>
              </a:rPr>
              <a:t>Penyerapan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Anggaran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224D72-18B3-41E2-63F7-523773352E03}"/>
              </a:ext>
            </a:extLst>
          </p:cNvPr>
          <p:cNvSpPr txBox="1"/>
          <p:nvPr/>
        </p:nvSpPr>
        <p:spPr>
          <a:xfrm>
            <a:off x="149963" y="3687198"/>
            <a:ext cx="24125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SUMBER DATA :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LRA pada LKPD</a:t>
            </a:r>
            <a:endParaRPr lang="en-ID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ADF1E7-E37B-05C6-7F4C-2D0F83DA01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8743" y="1843424"/>
            <a:ext cx="8726434" cy="4315328"/>
          </a:xfrm>
          <a:prstGeom prst="rect">
            <a:avLst/>
          </a:prstGeom>
        </p:spPr>
      </p:pic>
      <p:sp>
        <p:nvSpPr>
          <p:cNvPr id="24" name="Callout: Left Arrow 23">
            <a:extLst>
              <a:ext uri="{FF2B5EF4-FFF2-40B4-BE49-F238E27FC236}">
                <a16:creationId xmlns:a16="http://schemas.microsoft.com/office/drawing/2014/main" id="{A278B8C3-BD58-AC32-36C7-D6A98E2DF372}"/>
              </a:ext>
            </a:extLst>
          </p:cNvPr>
          <p:cNvSpPr/>
          <p:nvPr/>
        </p:nvSpPr>
        <p:spPr>
          <a:xfrm>
            <a:off x="10271527" y="2755546"/>
            <a:ext cx="1794966" cy="2501887"/>
          </a:xfrm>
          <a:prstGeom prst="leftArrowCallout">
            <a:avLst>
              <a:gd name="adj1" fmla="val 16374"/>
              <a:gd name="adj2" fmla="val 16374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Ketik</a:t>
            </a:r>
            <a:r>
              <a:rPr lang="en-US" sz="1400" dirty="0"/>
              <a:t> </a:t>
            </a:r>
            <a:r>
              <a:rPr lang="en-US" sz="1400" dirty="0" err="1"/>
              <a:t>Anggaran</a:t>
            </a:r>
            <a:r>
              <a:rPr lang="en-US" sz="1400" dirty="0"/>
              <a:t> dan </a:t>
            </a:r>
            <a:r>
              <a:rPr lang="en-US" sz="1400" dirty="0" err="1"/>
              <a:t>Realisasi</a:t>
            </a:r>
            <a:r>
              <a:rPr lang="en-US" sz="1400" dirty="0"/>
              <a:t> </a:t>
            </a:r>
            <a:r>
              <a:rPr lang="en-US" sz="1400" dirty="0" err="1"/>
              <a:t>utk</a:t>
            </a:r>
            <a:r>
              <a:rPr lang="en-US" sz="1400" dirty="0"/>
              <a:t> </a:t>
            </a:r>
            <a:r>
              <a:rPr lang="en-US" sz="1400" dirty="0" err="1"/>
              <a:t>Belanja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Terduga</a:t>
            </a:r>
            <a:r>
              <a:rPr lang="en-US" sz="1400" dirty="0"/>
              <a:t> dan </a:t>
            </a:r>
            <a:r>
              <a:rPr lang="en-US" sz="1400" dirty="0" err="1"/>
              <a:t>Belanja</a:t>
            </a:r>
            <a:r>
              <a:rPr lang="en-US" sz="1400" dirty="0"/>
              <a:t> Transfer, </a:t>
            </a:r>
            <a:r>
              <a:rPr lang="en-US" sz="1400" dirty="0" err="1"/>
              <a:t>sesuai</a:t>
            </a:r>
            <a:r>
              <a:rPr lang="en-US" sz="1400" dirty="0"/>
              <a:t> pada </a:t>
            </a:r>
            <a:r>
              <a:rPr lang="en-US" sz="1400" dirty="0" err="1"/>
              <a:t>dok.LRA</a:t>
            </a:r>
            <a:endParaRPr lang="en-ID" sz="14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51F5625-B8FB-2AAB-C906-BFCE5888B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9111" y="613075"/>
            <a:ext cx="5649591" cy="943951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600" b="1" u="sng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Cara </a:t>
            </a:r>
            <a:r>
              <a:rPr lang="en-US" sz="3600" b="1" u="sng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Mengupload</a:t>
            </a:r>
            <a:r>
              <a:rPr lang="en-US" sz="3600" b="1" u="sng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u="sng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Dokumen</a:t>
            </a:r>
            <a:endParaRPr lang="en-US" sz="3600" b="1" u="sng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115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D76CC2E7-CED1-CCCC-59CA-A373F9863EC5}"/>
              </a:ext>
            </a:extLst>
          </p:cNvPr>
          <p:cNvGrpSpPr>
            <a:grpSpLocks/>
          </p:cNvGrpSpPr>
          <p:nvPr/>
        </p:nvGrpSpPr>
        <p:grpSpPr bwMode="auto">
          <a:xfrm>
            <a:off x="8964" y="-88062"/>
            <a:ext cx="12200965" cy="582920"/>
            <a:chOff x="-6724" y="271428"/>
            <a:chExt cx="9150724" cy="3527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533625-DB70-A91F-7568-CC46DCA79D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724" y="317545"/>
              <a:ext cx="9150724" cy="281914"/>
              <a:chOff x="-6724" y="1481726"/>
              <a:chExt cx="9150724" cy="30070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A7F8148-4260-6D12-3E1A-4AF41ACBC335}"/>
                  </a:ext>
                </a:extLst>
              </p:cNvPr>
              <p:cNvSpPr/>
              <p:nvPr/>
            </p:nvSpPr>
            <p:spPr>
              <a:xfrm>
                <a:off x="0" y="1481726"/>
                <a:ext cx="9144000" cy="1524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EDD9830-78FB-9359-9A2D-F41A9410B940}"/>
                  </a:ext>
                </a:extLst>
              </p:cNvPr>
              <p:cNvSpPr/>
              <p:nvPr/>
            </p:nvSpPr>
            <p:spPr>
              <a:xfrm>
                <a:off x="-6724" y="1629963"/>
                <a:ext cx="9144000" cy="152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D6C1D69C-C7A8-0501-EC1E-83D67C91C513}"/>
                </a:ext>
              </a:extLst>
            </p:cNvPr>
            <p:cNvSpPr txBox="1">
              <a:spLocks/>
            </p:cNvSpPr>
            <p:nvPr/>
          </p:nvSpPr>
          <p:spPr>
            <a:xfrm>
              <a:off x="3124200" y="271428"/>
              <a:ext cx="2786063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Bookman Old Style" pitchFamily="18" charset="0"/>
                </a:rPr>
                <a:t> KEMENTERIAN DALAM NEGERI</a:t>
              </a:r>
              <a:endParaRPr lang="id-ID" sz="1200" b="1" dirty="0">
                <a:solidFill>
                  <a:srgbClr val="FFFFFF"/>
                </a:solidFill>
                <a:latin typeface="Bookman Old Style" pitchFamily="18" charset="0"/>
              </a:endParaRP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7A4A304C-290F-2F17-DF46-A1A28C0345F1}"/>
                </a:ext>
              </a:extLst>
            </p:cNvPr>
            <p:cNvSpPr txBox="1">
              <a:spLocks/>
            </p:cNvSpPr>
            <p:nvPr/>
          </p:nvSpPr>
          <p:spPr>
            <a:xfrm>
              <a:off x="3429000" y="409760"/>
              <a:ext cx="2286000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Bookman Old Style" pitchFamily="18" charset="0"/>
                </a:rPr>
                <a:t>REPUBLIK INDONESIA</a:t>
              </a:r>
              <a:endParaRPr lang="id-ID" sz="12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11EE822-33B8-E2C6-137A-BCF38A48E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" t="31397" r="4265" b="29779"/>
          <a:stretch/>
        </p:blipFill>
        <p:spPr>
          <a:xfrm>
            <a:off x="10271527" y="-3174"/>
            <a:ext cx="1938401" cy="818781"/>
          </a:xfrm>
          <a:prstGeom prst="rect">
            <a:avLst/>
          </a:prstGeom>
        </p:spPr>
      </p:pic>
      <p:pic>
        <p:nvPicPr>
          <p:cNvPr id="23" name="Picture 22" descr="kemendagri hashtag on Twitter">
            <a:extLst>
              <a:ext uri="{FF2B5EF4-FFF2-40B4-BE49-F238E27FC236}">
                <a16:creationId xmlns:a16="http://schemas.microsoft.com/office/drawing/2014/main" id="{AE8394DB-E2B4-7993-8158-A3F588A78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00" b="55333" l="33917" r="65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15392" r="30995" b="43339"/>
          <a:stretch/>
        </p:blipFill>
        <p:spPr bwMode="auto">
          <a:xfrm>
            <a:off x="-128120" y="-77298"/>
            <a:ext cx="1002733" cy="9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9113197A-0C27-A714-31DE-A7ABA2B1493E}"/>
              </a:ext>
            </a:extLst>
          </p:cNvPr>
          <p:cNvSpPr txBox="1">
            <a:spLocks/>
          </p:cNvSpPr>
          <p:nvPr/>
        </p:nvSpPr>
        <p:spPr>
          <a:xfrm>
            <a:off x="185760" y="741365"/>
            <a:ext cx="2703812" cy="2710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</a:rPr>
              <a:t>Dimensi-5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 err="1">
                <a:solidFill>
                  <a:schemeClr val="bg1"/>
                </a:solidFill>
              </a:rPr>
              <a:t>Kondisi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Keuangan</a:t>
            </a:r>
            <a:r>
              <a:rPr lang="en-US" sz="3600" dirty="0">
                <a:solidFill>
                  <a:schemeClr val="bg1"/>
                </a:solidFill>
              </a:rPr>
              <a:t> Daerah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224D72-18B3-41E2-63F7-523773352E03}"/>
              </a:ext>
            </a:extLst>
          </p:cNvPr>
          <p:cNvSpPr txBox="1"/>
          <p:nvPr/>
        </p:nvSpPr>
        <p:spPr>
          <a:xfrm>
            <a:off x="149963" y="3687198"/>
            <a:ext cx="36152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SUMBER DATA :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LO,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Neraca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dan LRA pada LKPD</a:t>
            </a: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KETERANGAN:</a:t>
            </a:r>
          </a:p>
          <a:p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Wajib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diisi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perhatikan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digit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angka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jangan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sampai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salah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ketik</a:t>
            </a:r>
            <a:endParaRPr lang="en-ID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2B4A9D6-AD87-622E-CC9E-93BB2B438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943" y="572131"/>
            <a:ext cx="6552688" cy="1101928"/>
          </a:xfrm>
        </p:spPr>
        <p:txBody>
          <a:bodyPr anchor="ctr">
            <a:normAutofit/>
          </a:bodyPr>
          <a:lstStyle/>
          <a:p>
            <a:r>
              <a:rPr lang="en-US" sz="36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Formula </a:t>
            </a:r>
            <a:r>
              <a:rPr lang="en-US" sz="3600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Dimensi</a:t>
            </a:r>
            <a:r>
              <a:rPr lang="en-US" sz="36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Kondisi</a:t>
            </a:r>
            <a:r>
              <a:rPr lang="en-US" sz="36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Keuangan</a:t>
            </a:r>
            <a:r>
              <a:rPr lang="en-US" sz="36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Daerah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7BBB97AF-4F4B-2834-8BC8-E0E8612BB9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8216800"/>
                  </p:ext>
                </p:extLst>
              </p:nvPr>
            </p:nvGraphicFramePr>
            <p:xfrm>
              <a:off x="4304012" y="1643769"/>
              <a:ext cx="7880695" cy="1443059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8670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195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9704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970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51001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No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Indikator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Definisi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Formula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6017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1.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Kemandirian Keuangan 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Kemandirian keuangan adalah suatu kondisi pemerintah daerah tidak rentan terhadap sumber pendanaan di luar kendalinya atau pengaruhnya, baik dari sumber-sumber dalam negeri maupun luar negeri.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sz="16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id-ID" sz="16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Total</m:t>
                                    </m:r>
                                    <m:r>
                                      <a:rPr lang="id-ID" sz="16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d-ID" sz="16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PAD</m:t>
                                    </m:r>
                                    <m:r>
                                      <a:rPr lang="id-ID" sz="16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id-ID" sz="16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total</m:t>
                                    </m:r>
                                    <m:r>
                                      <a:rPr lang="id-ID" sz="16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d-ID" sz="16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pendapatan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6" name="Table 25">
                <a:extLst>
                  <a:ext uri="{FF2B5EF4-FFF2-40B4-BE49-F238E27FC236}">
                    <a16:creationId xmlns:a16="http://schemas.microsoft.com/office/drawing/2014/main" id="{7BBB97AF-4F4B-2834-8BC8-E0E8612BB9D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8216800"/>
                  </p:ext>
                </p:extLst>
              </p:nvPr>
            </p:nvGraphicFramePr>
            <p:xfrm>
              <a:off x="4304012" y="1643769"/>
              <a:ext cx="7880695" cy="1443059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8670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1953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9704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9705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828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No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Indikator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Definisi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Formula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6017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1.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Kemandirian Keuangan 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Kemandirian keuangan adalah suatu kondisi pemerintah daerah tidak rentan terhadap sumber pendanaan di luar kendalinya atau pengaruhnya, baik dari sumber-sumber dalam negeri maupun luar negeri.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259722" t="-17308" r="-833" b="-9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F34FC823-364A-3123-1484-8E3AE045AC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4391960"/>
                  </p:ext>
                </p:extLst>
              </p:nvPr>
            </p:nvGraphicFramePr>
            <p:xfrm>
              <a:off x="4311305" y="3187562"/>
              <a:ext cx="7880695" cy="1905000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8367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4985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9704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9705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0384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No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Indikator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Definisi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Formula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701158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2.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Fleksibilitas Keuangan 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Fleksibilitas keuangan adalah suatu kondisi pemerintah daerah dapat meningkatkan sumber daya keuangan untuk menghadapi peningkatan komitmen, baik melalui peningkatan pendapatan atau peningkatan kapasitas utang (debt capacity).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sz="105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id-ID" sz="105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d-ID" sz="105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total</m:t>
                                    </m:r>
                                    <m:r>
                                      <a:rPr lang="id-ID" sz="105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d-ID" sz="105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pendapatan</m:t>
                                    </m:r>
                                    <m:r>
                                      <a:rPr lang="id-ID" sz="105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–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d-ID" sz="105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DAK</m:t>
                                    </m:r>
                                    <m:r>
                                      <a:rPr lang="id-ID" sz="105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 </m:t>
                                    </m:r>
                                  </m:num>
                                  <m:den>
                                    <m:r>
                                      <a:rPr lang="id-ID" sz="105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d-ID" sz="105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total</m:t>
                                    </m:r>
                                    <m:r>
                                      <a:rPr lang="id-ID" sz="105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d-ID" sz="105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kewajiban</m:t>
                                    </m:r>
                                    <m:r>
                                      <a:rPr lang="id-ID" sz="105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+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d-ID" sz="105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belanja</m:t>
                                    </m:r>
                                    <m:r>
                                      <a:rPr lang="id-ID" sz="105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d-ID" sz="105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pegawai</m:t>
                                    </m:r>
                                    <m:r>
                                      <a:rPr lang="id-ID" sz="105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sz="8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" name="Table 27">
                <a:extLst>
                  <a:ext uri="{FF2B5EF4-FFF2-40B4-BE49-F238E27FC236}">
                    <a16:creationId xmlns:a16="http://schemas.microsoft.com/office/drawing/2014/main" id="{F34FC823-364A-3123-1484-8E3AE045AC4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4391960"/>
                  </p:ext>
                </p:extLst>
              </p:nvPr>
            </p:nvGraphicFramePr>
            <p:xfrm>
              <a:off x="4311305" y="3187562"/>
              <a:ext cx="7880695" cy="1905000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8367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4985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19704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197058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20384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No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Indikator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Definisi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Formula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701158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2.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Fleksibilitas Keuangan 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Fleksibilitas keuangan adalah suatu kondisi pemerintah daerah dapat meningkatkan sumber daya keuangan untuk menghadapi peningkatan komitmen, baik melalui peningkatan pendapatan atau peningkatan kapasitas utang (debt capacity).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259444" t="-14286" r="-833" b="-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73BA8136-26C2-F589-E81A-337E458BCB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6159940"/>
                  </p:ext>
                </p:extLst>
              </p:nvPr>
            </p:nvGraphicFramePr>
            <p:xfrm>
              <a:off x="4305621" y="5193297"/>
              <a:ext cx="7880695" cy="1523120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78917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093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428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63931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6360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No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Indikator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Definisi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Formula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402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3.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Solvabilitas Operasional 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Solvabilitas operasional merupakan kemampuan pemerintah daerah dalam menghasilkan pendapatan untuk menutupi beban operasional pemerintah selama periode anggaran.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just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sz="105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eqArr>
                                      <m:eqArrPr>
                                        <m:ctrlPr>
                                          <a:rPr lang="en-ID" sz="105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/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id-ID" sz="105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Total</m:t>
                                        </m:r>
                                        <m:r>
                                          <a:rPr lang="id-ID" sz="105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id-ID" sz="105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pendapatan</m:t>
                                        </m:r>
                                        <m:r>
                                          <a:rPr lang="id-ID" sz="105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id-ID" sz="105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LO</m:t>
                                        </m:r>
                                        <m:r>
                                          <a:rPr lang="id-ID" sz="105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–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id-ID" sz="105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pendapatan</m:t>
                                        </m:r>
                                        <m:r>
                                          <a:rPr lang="id-ID" sz="105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id-ID" sz="105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DAK</m:t>
                                        </m:r>
                                        <m:r>
                                          <a:rPr lang="id-ID" sz="105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id-ID" sz="105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LO</m:t>
                                        </m:r>
                                        <m:r>
                                          <a:rPr lang="id-ID" sz="105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 </m:t>
                                        </m:r>
                                      </m:e>
                                    </m:eqAr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id-ID" sz="105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total</m:t>
                                    </m:r>
                                    <m:r>
                                      <a:rPr lang="id-ID" sz="105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d-ID" sz="105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beban</m:t>
                                    </m:r>
                                    <m:r>
                                      <a:rPr lang="id-ID" sz="105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d-ID" sz="105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LO</m:t>
                                    </m:r>
                                    <m:r>
                                      <a:rPr lang="id-ID" sz="105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sz="11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73BA8136-26C2-F589-E81A-337E458BCB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6159940"/>
                  </p:ext>
                </p:extLst>
              </p:nvPr>
            </p:nvGraphicFramePr>
            <p:xfrm>
              <a:off x="4305621" y="5193297"/>
              <a:ext cx="7880695" cy="1523120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78917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0936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4284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639317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828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No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Indikator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Definisi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Formula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402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3.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Solvabilitas Operasional 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Solvabilitas operasional merupakan kemampuan pemerintah daerah dalam menghasilkan pendapatan untuk menutupi beban operasional pemerintah selama periode anggaran.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7"/>
                          <a:stretch>
                            <a:fillRect l="-199076" t="-16290" r="-462" b="-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5102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D76CC2E7-CED1-CCCC-59CA-A373F9863EC5}"/>
              </a:ext>
            </a:extLst>
          </p:cNvPr>
          <p:cNvGrpSpPr>
            <a:grpSpLocks/>
          </p:cNvGrpSpPr>
          <p:nvPr/>
        </p:nvGrpSpPr>
        <p:grpSpPr bwMode="auto">
          <a:xfrm>
            <a:off x="8964" y="-88062"/>
            <a:ext cx="12200965" cy="582920"/>
            <a:chOff x="-6724" y="271428"/>
            <a:chExt cx="9150724" cy="3527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533625-DB70-A91F-7568-CC46DCA79D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724" y="317545"/>
              <a:ext cx="9150724" cy="281914"/>
              <a:chOff x="-6724" y="1481726"/>
              <a:chExt cx="9150724" cy="30070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A7F8148-4260-6D12-3E1A-4AF41ACBC335}"/>
                  </a:ext>
                </a:extLst>
              </p:cNvPr>
              <p:cNvSpPr/>
              <p:nvPr/>
            </p:nvSpPr>
            <p:spPr>
              <a:xfrm>
                <a:off x="0" y="1481726"/>
                <a:ext cx="9144000" cy="1524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EDD9830-78FB-9359-9A2D-F41A9410B940}"/>
                  </a:ext>
                </a:extLst>
              </p:cNvPr>
              <p:cNvSpPr/>
              <p:nvPr/>
            </p:nvSpPr>
            <p:spPr>
              <a:xfrm>
                <a:off x="-6724" y="1629963"/>
                <a:ext cx="9144000" cy="152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D6C1D69C-C7A8-0501-EC1E-83D67C91C513}"/>
                </a:ext>
              </a:extLst>
            </p:cNvPr>
            <p:cNvSpPr txBox="1">
              <a:spLocks/>
            </p:cNvSpPr>
            <p:nvPr/>
          </p:nvSpPr>
          <p:spPr>
            <a:xfrm>
              <a:off x="3124200" y="271428"/>
              <a:ext cx="2786063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Bookman Old Style" pitchFamily="18" charset="0"/>
                </a:rPr>
                <a:t> KEMENTERIAN DALAM NEGERI</a:t>
              </a:r>
              <a:endParaRPr lang="id-ID" sz="1200" b="1" dirty="0">
                <a:solidFill>
                  <a:srgbClr val="FFFFFF"/>
                </a:solidFill>
                <a:latin typeface="Bookman Old Style" pitchFamily="18" charset="0"/>
              </a:endParaRP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7A4A304C-290F-2F17-DF46-A1A28C0345F1}"/>
                </a:ext>
              </a:extLst>
            </p:cNvPr>
            <p:cNvSpPr txBox="1">
              <a:spLocks/>
            </p:cNvSpPr>
            <p:nvPr/>
          </p:nvSpPr>
          <p:spPr>
            <a:xfrm>
              <a:off x="3429000" y="409760"/>
              <a:ext cx="2286000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Bookman Old Style" pitchFamily="18" charset="0"/>
                </a:rPr>
                <a:t>REPUBLIK INDONESIA</a:t>
              </a:r>
              <a:endParaRPr lang="id-ID" sz="12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11EE822-33B8-E2C6-137A-BCF38A48E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" t="31397" r="4265" b="29779"/>
          <a:stretch/>
        </p:blipFill>
        <p:spPr>
          <a:xfrm>
            <a:off x="10271527" y="-3174"/>
            <a:ext cx="1938401" cy="818781"/>
          </a:xfrm>
          <a:prstGeom prst="rect">
            <a:avLst/>
          </a:prstGeom>
        </p:spPr>
      </p:pic>
      <p:pic>
        <p:nvPicPr>
          <p:cNvPr id="23" name="Picture 22" descr="kemendagri hashtag on Twitter">
            <a:extLst>
              <a:ext uri="{FF2B5EF4-FFF2-40B4-BE49-F238E27FC236}">
                <a16:creationId xmlns:a16="http://schemas.microsoft.com/office/drawing/2014/main" id="{AE8394DB-E2B4-7993-8158-A3F588A78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00" b="55333" l="33917" r="65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15392" r="30995" b="43339"/>
          <a:stretch/>
        </p:blipFill>
        <p:spPr bwMode="auto">
          <a:xfrm>
            <a:off x="-128120" y="-77298"/>
            <a:ext cx="1002733" cy="9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9113197A-0C27-A714-31DE-A7ABA2B1493E}"/>
              </a:ext>
            </a:extLst>
          </p:cNvPr>
          <p:cNvSpPr txBox="1">
            <a:spLocks/>
          </p:cNvSpPr>
          <p:nvPr/>
        </p:nvSpPr>
        <p:spPr>
          <a:xfrm>
            <a:off x="149963" y="1212399"/>
            <a:ext cx="2703812" cy="27104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</a:rPr>
              <a:t>Dimensi-5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 err="1">
                <a:solidFill>
                  <a:schemeClr val="bg1"/>
                </a:solidFill>
              </a:rPr>
              <a:t>Kondisi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Keuangan</a:t>
            </a:r>
            <a:r>
              <a:rPr lang="en-US" sz="3200" dirty="0">
                <a:solidFill>
                  <a:schemeClr val="bg1"/>
                </a:solidFill>
              </a:rPr>
              <a:t> Daerah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224D72-18B3-41E2-63F7-523773352E03}"/>
              </a:ext>
            </a:extLst>
          </p:cNvPr>
          <p:cNvSpPr txBox="1"/>
          <p:nvPr/>
        </p:nvSpPr>
        <p:spPr>
          <a:xfrm>
            <a:off x="149963" y="3687198"/>
            <a:ext cx="2412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SUMBER DATA :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LO,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Neraca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, dan LRA pada LKPD</a:t>
            </a:r>
            <a:endParaRPr lang="en-ID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2B4A9D6-AD87-622E-CC9E-93BB2B438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943" y="506709"/>
            <a:ext cx="6552688" cy="1101928"/>
          </a:xfrm>
        </p:spPr>
        <p:txBody>
          <a:bodyPr anchor="ctr">
            <a:normAutofit/>
          </a:bodyPr>
          <a:lstStyle/>
          <a:p>
            <a:r>
              <a:rPr lang="en-US" sz="32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Formula </a:t>
            </a:r>
            <a:r>
              <a:rPr lang="en-US" sz="3200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Dimensi</a:t>
            </a:r>
            <a:r>
              <a:rPr lang="en-US" sz="32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Kondisi</a:t>
            </a:r>
            <a:r>
              <a:rPr lang="en-US" sz="32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Keuangan</a:t>
            </a:r>
            <a:r>
              <a:rPr lang="en-US" sz="3200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Daerah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0E978CB4-CB5D-3538-1D6A-A2CBEFA6E4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6647666"/>
                  </p:ext>
                </p:extLst>
              </p:nvPr>
            </p:nvGraphicFramePr>
            <p:xfrm>
              <a:off x="4195085" y="1661320"/>
              <a:ext cx="8002585" cy="1467023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88046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5362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9159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67690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5644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No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Indikator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Definisi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Formula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8414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4.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Solvabilitas Jangka Pendek 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Solvabilitas keuangan jangka pendek menunjukkan kemampuan pemerintah daerah untuk memenuhi kewajiban keuangannya yang jatuh tempo dalam waktu kurang atau sama dengan 12 bulan.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sz="11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eqArr>
                                      <m:eqArrPr>
                                        <m:ctrlPr>
                                          <a:rPr lang="en-ID" sz="1100" b="1" i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/>
                                      <m:e>
                                        <m:r>
                                          <a:rPr lang="id-ID" sz="11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id-ID" sz="11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Kas</m:t>
                                        </m:r>
                                        <m:r>
                                          <a:rPr lang="id-ID" sz="11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id-ID" sz="11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dan</m:t>
                                        </m:r>
                                        <m:r>
                                          <a:rPr lang="id-ID" sz="11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id-ID" sz="11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setara</m:t>
                                        </m:r>
                                        <m:r>
                                          <a:rPr lang="id-ID" sz="11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id-ID" sz="11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kas</m:t>
                                        </m:r>
                                        <m:r>
                                          <a:rPr lang="id-ID" sz="11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+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id-ID" sz="11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Investasi</m:t>
                                        </m:r>
                                        <m:r>
                                          <a:rPr lang="id-ID" sz="11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id-ID" sz="11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Jk</m:t>
                                        </m:r>
                                        <m:r>
                                          <a:rPr lang="id-ID" sz="11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.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id-ID" sz="11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Pendek</m:t>
                                        </m:r>
                                        <m:r>
                                          <a:rPr lang="id-ID" sz="1100" b="1" kern="1200"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) </m:t>
                                        </m:r>
                                      </m:e>
                                    </m:eqAr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id-ID" sz="11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Kewajiban</m:t>
                                    </m:r>
                                    <m:r>
                                      <a:rPr lang="id-ID" sz="11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d-ID" sz="11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Lancar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e 26">
                <a:extLst>
                  <a:ext uri="{FF2B5EF4-FFF2-40B4-BE49-F238E27FC236}">
                    <a16:creationId xmlns:a16="http://schemas.microsoft.com/office/drawing/2014/main" id="{0E978CB4-CB5D-3538-1D6A-A2CBEFA6E4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6647666"/>
                  </p:ext>
                </p:extLst>
              </p:nvPr>
            </p:nvGraphicFramePr>
            <p:xfrm>
              <a:off x="4195085" y="1661320"/>
              <a:ext cx="8002585" cy="1467023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88046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5362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9159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67690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828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No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Indikator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Definisi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Formula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8414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4.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Solvabilitas Jangka Pendek 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Solvabilitas keuangan jangka pendek menunjukkan kemampuan pemerintah daerah untuk memenuhi kewajiban keuangannya yang jatuh tempo dalam waktu kurang atau sama dengan 12 bulan.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5"/>
                          <a:stretch>
                            <a:fillRect l="-199317" t="-16981" r="-683" b="-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312F4E10-DD81-4564-BE4E-978D9F821D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3287150"/>
                  </p:ext>
                </p:extLst>
              </p:nvPr>
            </p:nvGraphicFramePr>
            <p:xfrm>
              <a:off x="4195085" y="3269598"/>
              <a:ext cx="7991231" cy="149100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8792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422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667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6030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61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No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Indikator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Definisi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Formula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0812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5.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Solvabilitas Jangka Panjang 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Solvabilitas jangka panjang merupakan kemampuan pemerintah daerah dalam memenuhi kewajiban jangka panjang.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sz="1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id-ID" sz="14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Total</m:t>
                                    </m:r>
                                    <m:r>
                                      <a:rPr lang="id-ID" sz="14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d-ID" sz="14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aset</m:t>
                                    </m:r>
                                    <m:r>
                                      <a:rPr lang="id-ID" sz="14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d-ID" sz="14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tetap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id-ID" sz="14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kewajiban</m:t>
                                    </m:r>
                                    <m:r>
                                      <a:rPr lang="id-ID" sz="14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d-ID" sz="14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jangka</m:t>
                                    </m:r>
                                    <m:r>
                                      <a:rPr lang="id-ID" sz="14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d-ID" sz="14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panjang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9" name="Table 28">
                <a:extLst>
                  <a:ext uri="{FF2B5EF4-FFF2-40B4-BE49-F238E27FC236}">
                    <a16:creationId xmlns:a16="http://schemas.microsoft.com/office/drawing/2014/main" id="{312F4E10-DD81-4564-BE4E-978D9F821D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3287150"/>
                  </p:ext>
                </p:extLst>
              </p:nvPr>
            </p:nvGraphicFramePr>
            <p:xfrm>
              <a:off x="4195085" y="3269598"/>
              <a:ext cx="7991231" cy="149100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8792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422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8667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60304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828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No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Indikator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Definisi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Formula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0812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5.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Solvabilitas Jangka Panjang 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Solvabilitas jangka panjang merupakan kemampuan pemerintah daerah dalam memenuhi kewajiban jangka panjang.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6"/>
                          <a:stretch>
                            <a:fillRect l="-207494" t="-17209" r="-468" b="-1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0704A33A-F518-4FFC-1225-23F6004F57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710902"/>
                  </p:ext>
                </p:extLst>
              </p:nvPr>
            </p:nvGraphicFramePr>
            <p:xfrm>
              <a:off x="4195085" y="4915572"/>
              <a:ext cx="7991231" cy="1801890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8792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422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7429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49546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9280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No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Indikator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Definisi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Formula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609081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6.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Solvabilitas Layanan 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Solvabilitas layanan menunjukkan kemampuan pemerintah daerah untuk menyediakan dan mempertahankan kualitas pelayanan publik yang dibutuhkan dan diinginkan oleh masyarakat.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ID" sz="14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id-ID" sz="14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Total</m:t>
                                    </m:r>
                                    <m:r>
                                      <a:rPr lang="id-ID" sz="14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d-ID" sz="14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asset</m:t>
                                    </m:r>
                                    <m:r>
                                      <a:rPr lang="id-ID" sz="14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d-ID" sz="14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tetap</m:t>
                                    </m:r>
                                    <m:r>
                                      <a:rPr lang="id-ID" sz="14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id-ID" sz="14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jumlah</m:t>
                                    </m:r>
                                    <m:r>
                                      <a:rPr lang="id-ID" sz="14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id-ID" sz="1400" b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penduduk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>
                <a:extLst>
                  <a:ext uri="{FF2B5EF4-FFF2-40B4-BE49-F238E27FC236}">
                    <a16:creationId xmlns:a16="http://schemas.microsoft.com/office/drawing/2014/main" id="{0704A33A-F518-4FFC-1225-23F6004F57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710902"/>
                  </p:ext>
                </p:extLst>
              </p:nvPr>
            </p:nvGraphicFramePr>
            <p:xfrm>
              <a:off x="4195085" y="4915572"/>
              <a:ext cx="7991231" cy="1801890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8792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4225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7429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49546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19280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No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Indikator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Definisi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lt1"/>
                              </a:solidFill>
                              <a:effectLst/>
                            </a:rPr>
                            <a:t>Formula</a:t>
                          </a:r>
                          <a:endParaRPr lang="en-ID" sz="1200" b="1" kern="1200" dirty="0">
                            <a:solidFill>
                              <a:schemeClr val="lt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609081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0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6.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Solvabilitas Layanan 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"/>
                              <a:cs typeface=""/>
                            </a:defRPr>
                          </a:lvl9pPr>
                        </a:lstStyle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id-ID" sz="1200" b="1" kern="1200" dirty="0">
                              <a:solidFill>
                                <a:schemeClr val="tx1"/>
                              </a:solidFill>
                              <a:effectLst/>
                            </a:rPr>
                            <a:t>Solvabilitas layanan menunjukkan kemampuan pemerintah daerah untuk menyediakan dan mempertahankan kualitas pelayanan publik yang dibutuhkan dan diinginkan oleh masyarakat.</a:t>
                          </a:r>
                          <a:endParaRPr lang="en-ID" sz="1200" b="1" kern="1200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7"/>
                          <a:stretch>
                            <a:fillRect l="-220244" t="-14773" r="-488" b="-1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7850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D76CC2E7-CED1-CCCC-59CA-A373F9863EC5}"/>
              </a:ext>
            </a:extLst>
          </p:cNvPr>
          <p:cNvGrpSpPr>
            <a:grpSpLocks/>
          </p:cNvGrpSpPr>
          <p:nvPr/>
        </p:nvGrpSpPr>
        <p:grpSpPr bwMode="auto">
          <a:xfrm>
            <a:off x="8964" y="-88062"/>
            <a:ext cx="12200965" cy="582920"/>
            <a:chOff x="-6724" y="271428"/>
            <a:chExt cx="9150724" cy="3527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533625-DB70-A91F-7568-CC46DCA79D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724" y="317545"/>
              <a:ext cx="9150724" cy="281914"/>
              <a:chOff x="-6724" y="1481726"/>
              <a:chExt cx="9150724" cy="30070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A7F8148-4260-6D12-3E1A-4AF41ACBC335}"/>
                  </a:ext>
                </a:extLst>
              </p:cNvPr>
              <p:cNvSpPr/>
              <p:nvPr/>
            </p:nvSpPr>
            <p:spPr>
              <a:xfrm>
                <a:off x="0" y="1481726"/>
                <a:ext cx="9144000" cy="1524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EDD9830-78FB-9359-9A2D-F41A9410B940}"/>
                  </a:ext>
                </a:extLst>
              </p:cNvPr>
              <p:cNvSpPr/>
              <p:nvPr/>
            </p:nvSpPr>
            <p:spPr>
              <a:xfrm>
                <a:off x="-6724" y="1629963"/>
                <a:ext cx="9144000" cy="152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 sz="16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D6C1D69C-C7A8-0501-EC1E-83D67C91C513}"/>
                </a:ext>
              </a:extLst>
            </p:cNvPr>
            <p:cNvSpPr txBox="1">
              <a:spLocks/>
            </p:cNvSpPr>
            <p:nvPr/>
          </p:nvSpPr>
          <p:spPr>
            <a:xfrm>
              <a:off x="3124200" y="271428"/>
              <a:ext cx="2786063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FFFFFF"/>
                  </a:solidFill>
                  <a:latin typeface="Bookman Old Style" pitchFamily="18" charset="0"/>
                </a:rPr>
                <a:t> KEMENTERIAN DALAM NEGERI</a:t>
              </a:r>
              <a:endParaRPr lang="id-ID" sz="1100" b="1" dirty="0">
                <a:solidFill>
                  <a:srgbClr val="FFFFFF"/>
                </a:solidFill>
                <a:latin typeface="Bookman Old Style" pitchFamily="18" charset="0"/>
              </a:endParaRP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7A4A304C-290F-2F17-DF46-A1A28C0345F1}"/>
                </a:ext>
              </a:extLst>
            </p:cNvPr>
            <p:cNvSpPr txBox="1">
              <a:spLocks/>
            </p:cNvSpPr>
            <p:nvPr/>
          </p:nvSpPr>
          <p:spPr>
            <a:xfrm>
              <a:off x="3429000" y="409760"/>
              <a:ext cx="2286000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FF0000"/>
                  </a:solidFill>
                  <a:latin typeface="Bookman Old Style" pitchFamily="18" charset="0"/>
                </a:rPr>
                <a:t>REPUBLIK INDONESIA</a:t>
              </a:r>
              <a:endParaRPr lang="id-ID" sz="11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11EE822-33B8-E2C6-137A-BCF38A48E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" t="31397" r="4265" b="29779"/>
          <a:stretch/>
        </p:blipFill>
        <p:spPr>
          <a:xfrm>
            <a:off x="10271527" y="-3174"/>
            <a:ext cx="1938401" cy="818781"/>
          </a:xfrm>
          <a:prstGeom prst="rect">
            <a:avLst/>
          </a:prstGeom>
        </p:spPr>
      </p:pic>
      <p:pic>
        <p:nvPicPr>
          <p:cNvPr id="23" name="Picture 22" descr="kemendagri hashtag on Twitter">
            <a:extLst>
              <a:ext uri="{FF2B5EF4-FFF2-40B4-BE49-F238E27FC236}">
                <a16:creationId xmlns:a16="http://schemas.microsoft.com/office/drawing/2014/main" id="{AE8394DB-E2B4-7993-8158-A3F588A78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00" b="55333" l="33917" r="65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15392" r="30995" b="43339"/>
          <a:stretch/>
        </p:blipFill>
        <p:spPr bwMode="auto">
          <a:xfrm>
            <a:off x="-128120" y="-77298"/>
            <a:ext cx="1002733" cy="9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9113197A-0C27-A714-31DE-A7ABA2B1493E}"/>
              </a:ext>
            </a:extLst>
          </p:cNvPr>
          <p:cNvSpPr txBox="1">
            <a:spLocks/>
          </p:cNvSpPr>
          <p:nvPr/>
        </p:nvSpPr>
        <p:spPr>
          <a:xfrm>
            <a:off x="692710" y="19887"/>
            <a:ext cx="3561176" cy="1991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Dimensi-5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 err="1">
                <a:solidFill>
                  <a:schemeClr val="bg1"/>
                </a:solidFill>
              </a:rPr>
              <a:t>Kondisi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Keuangan</a:t>
            </a:r>
            <a:r>
              <a:rPr lang="en-US" sz="2800" dirty="0">
                <a:solidFill>
                  <a:schemeClr val="bg1"/>
                </a:solidFill>
              </a:rPr>
              <a:t> Daerah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E7ADD6B-C0BD-C5DD-D13B-A8DBFEA2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506" y="531299"/>
            <a:ext cx="5649591" cy="943951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u="sng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Cara </a:t>
            </a:r>
            <a:r>
              <a:rPr lang="en-US" sz="3200" b="1" u="sng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Mengupload</a:t>
            </a:r>
            <a:r>
              <a:rPr lang="en-US" sz="3200" b="1" u="sng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u="sng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Dokumen</a:t>
            </a:r>
            <a:endParaRPr lang="en-US" sz="3200" b="1" u="sng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E3139D-323E-B790-FDB7-2F755321E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292" y="1696411"/>
            <a:ext cx="11988121" cy="2548944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A4341CE2-23CD-09CF-48FD-8B1729262CE5}"/>
              </a:ext>
            </a:extLst>
          </p:cNvPr>
          <p:cNvSpPr/>
          <p:nvPr/>
        </p:nvSpPr>
        <p:spPr>
          <a:xfrm>
            <a:off x="10943480" y="1628494"/>
            <a:ext cx="555810" cy="555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00FC97-49C9-A912-BB5D-49F9EEE2A9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0821"/>
          <a:stretch/>
        </p:blipFill>
        <p:spPr>
          <a:xfrm>
            <a:off x="150270" y="4418463"/>
            <a:ext cx="11862436" cy="1827683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0909BA1D-A786-2FC1-0E19-8BF0025DD21D}"/>
              </a:ext>
            </a:extLst>
          </p:cNvPr>
          <p:cNvSpPr/>
          <p:nvPr/>
        </p:nvSpPr>
        <p:spPr>
          <a:xfrm>
            <a:off x="7177684" y="4931930"/>
            <a:ext cx="555810" cy="555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ID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9D6149F-54E6-CA3C-76B2-0FE83356B34E}"/>
              </a:ext>
            </a:extLst>
          </p:cNvPr>
          <p:cNvSpPr/>
          <p:nvPr/>
        </p:nvSpPr>
        <p:spPr>
          <a:xfrm>
            <a:off x="786469" y="4931930"/>
            <a:ext cx="555810" cy="555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D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EABF55F-D4B6-8B21-9BC1-EB5F546C1C3F}"/>
              </a:ext>
            </a:extLst>
          </p:cNvPr>
          <p:cNvSpPr/>
          <p:nvPr/>
        </p:nvSpPr>
        <p:spPr>
          <a:xfrm>
            <a:off x="1342279" y="5690336"/>
            <a:ext cx="555810" cy="555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ID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3D4DF12-DC6D-771A-083D-9751FCCFE4F0}"/>
              </a:ext>
            </a:extLst>
          </p:cNvPr>
          <p:cNvSpPr txBox="1"/>
          <p:nvPr/>
        </p:nvSpPr>
        <p:spPr>
          <a:xfrm>
            <a:off x="7691662" y="1752597"/>
            <a:ext cx="316454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memulai</a:t>
            </a:r>
            <a:r>
              <a:rPr lang="en-US" dirty="0"/>
              <a:t>, </a:t>
            </a:r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ID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AE9380F-DF16-D855-C805-342EE75A5480}"/>
              </a:ext>
            </a:extLst>
          </p:cNvPr>
          <p:cNvSpPr txBox="1"/>
          <p:nvPr/>
        </p:nvSpPr>
        <p:spPr>
          <a:xfrm>
            <a:off x="1365256" y="4943821"/>
            <a:ext cx="424898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Pilih</a:t>
            </a:r>
            <a:r>
              <a:rPr lang="en-US" sz="1400" dirty="0"/>
              <a:t> </a:t>
            </a:r>
            <a:r>
              <a:rPr lang="en-US" sz="1400" dirty="0" err="1"/>
              <a:t>klaster</a:t>
            </a:r>
            <a:r>
              <a:rPr lang="en-US" sz="1400" dirty="0"/>
              <a:t> </a:t>
            </a:r>
            <a:r>
              <a:rPr lang="en-US" sz="1400" dirty="0" err="1"/>
              <a:t>kemampuan</a:t>
            </a:r>
            <a:r>
              <a:rPr lang="en-US" sz="1400" dirty="0"/>
              <a:t> fiscal </a:t>
            </a:r>
            <a:r>
              <a:rPr lang="en-US" sz="1400" dirty="0" err="1"/>
              <a:t>daerah</a:t>
            </a:r>
            <a:r>
              <a:rPr lang="en-US" sz="1400" dirty="0"/>
              <a:t> </a:t>
            </a:r>
            <a:r>
              <a:rPr lang="en-US" sz="1400" dirty="0" err="1"/>
              <a:t>berdasarkan</a:t>
            </a:r>
            <a:r>
              <a:rPr lang="en-US" sz="1400" dirty="0"/>
              <a:t> PMK </a:t>
            </a:r>
            <a:r>
              <a:rPr lang="en-US" sz="1400" dirty="0" err="1"/>
              <a:t>tahun</a:t>
            </a:r>
            <a:r>
              <a:rPr lang="en-US" sz="1400" dirty="0"/>
              <a:t> </a:t>
            </a:r>
            <a:r>
              <a:rPr lang="en-US" sz="1400" dirty="0" err="1"/>
              <a:t>berkenaan</a:t>
            </a:r>
            <a:endParaRPr lang="en-ID" sz="1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310AAD-EA70-7C3D-00B5-5EC06B0348C2}"/>
              </a:ext>
            </a:extLst>
          </p:cNvPr>
          <p:cNvSpPr txBox="1"/>
          <p:nvPr/>
        </p:nvSpPr>
        <p:spPr>
          <a:xfrm>
            <a:off x="7811826" y="5000175"/>
            <a:ext cx="405079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Pilih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anggaran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diinput</a:t>
            </a:r>
            <a:endParaRPr lang="en-ID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F5C077-C78C-B66D-4F90-C6F09F834120}"/>
              </a:ext>
            </a:extLst>
          </p:cNvPr>
          <p:cNvSpPr txBox="1"/>
          <p:nvPr/>
        </p:nvSpPr>
        <p:spPr>
          <a:xfrm>
            <a:off x="1962623" y="5783575"/>
            <a:ext cx="381064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Ketik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penduduk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Anda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858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D76CC2E7-CED1-CCCC-59CA-A373F9863EC5}"/>
              </a:ext>
            </a:extLst>
          </p:cNvPr>
          <p:cNvGrpSpPr>
            <a:grpSpLocks/>
          </p:cNvGrpSpPr>
          <p:nvPr/>
        </p:nvGrpSpPr>
        <p:grpSpPr bwMode="auto">
          <a:xfrm>
            <a:off x="8964" y="-88062"/>
            <a:ext cx="12200965" cy="582920"/>
            <a:chOff x="-6724" y="271428"/>
            <a:chExt cx="9150724" cy="3527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533625-DB70-A91F-7568-CC46DCA79D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724" y="317545"/>
              <a:ext cx="9150724" cy="281914"/>
              <a:chOff x="-6724" y="1481726"/>
              <a:chExt cx="9150724" cy="30070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A7F8148-4260-6D12-3E1A-4AF41ACBC335}"/>
                  </a:ext>
                </a:extLst>
              </p:cNvPr>
              <p:cNvSpPr/>
              <p:nvPr/>
            </p:nvSpPr>
            <p:spPr>
              <a:xfrm>
                <a:off x="0" y="1481726"/>
                <a:ext cx="9144000" cy="1524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 sz="1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EDD9830-78FB-9359-9A2D-F41A9410B940}"/>
                  </a:ext>
                </a:extLst>
              </p:cNvPr>
              <p:cNvSpPr/>
              <p:nvPr/>
            </p:nvSpPr>
            <p:spPr>
              <a:xfrm>
                <a:off x="-6724" y="1629963"/>
                <a:ext cx="9144000" cy="152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 sz="16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D6C1D69C-C7A8-0501-EC1E-83D67C91C513}"/>
                </a:ext>
              </a:extLst>
            </p:cNvPr>
            <p:cNvSpPr txBox="1">
              <a:spLocks/>
            </p:cNvSpPr>
            <p:nvPr/>
          </p:nvSpPr>
          <p:spPr>
            <a:xfrm>
              <a:off x="3124200" y="271428"/>
              <a:ext cx="2786063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FFFFFF"/>
                  </a:solidFill>
                  <a:latin typeface="Bookman Old Style" pitchFamily="18" charset="0"/>
                </a:rPr>
                <a:t> KEMENTERIAN DALAM NEGERI</a:t>
              </a:r>
              <a:endParaRPr lang="id-ID" sz="1100" b="1" dirty="0">
                <a:solidFill>
                  <a:srgbClr val="FFFFFF"/>
                </a:solidFill>
                <a:latin typeface="Bookman Old Style" pitchFamily="18" charset="0"/>
              </a:endParaRP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7A4A304C-290F-2F17-DF46-A1A28C0345F1}"/>
                </a:ext>
              </a:extLst>
            </p:cNvPr>
            <p:cNvSpPr txBox="1">
              <a:spLocks/>
            </p:cNvSpPr>
            <p:nvPr/>
          </p:nvSpPr>
          <p:spPr>
            <a:xfrm>
              <a:off x="3429000" y="409760"/>
              <a:ext cx="2286000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100" b="1" dirty="0">
                  <a:solidFill>
                    <a:srgbClr val="FF0000"/>
                  </a:solidFill>
                  <a:latin typeface="Bookman Old Style" pitchFamily="18" charset="0"/>
                </a:rPr>
                <a:t>REPUBLIK INDONESIA</a:t>
              </a:r>
              <a:endParaRPr lang="id-ID" sz="11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11EE822-33B8-E2C6-137A-BCF38A48E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" t="31397" r="4265" b="29779"/>
          <a:stretch/>
        </p:blipFill>
        <p:spPr>
          <a:xfrm>
            <a:off x="10271527" y="-3174"/>
            <a:ext cx="1938401" cy="818781"/>
          </a:xfrm>
          <a:prstGeom prst="rect">
            <a:avLst/>
          </a:prstGeom>
        </p:spPr>
      </p:pic>
      <p:pic>
        <p:nvPicPr>
          <p:cNvPr id="23" name="Picture 22" descr="kemendagri hashtag on Twitter">
            <a:extLst>
              <a:ext uri="{FF2B5EF4-FFF2-40B4-BE49-F238E27FC236}">
                <a16:creationId xmlns:a16="http://schemas.microsoft.com/office/drawing/2014/main" id="{AE8394DB-E2B4-7993-8158-A3F588A78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00" b="55333" l="33917" r="65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15392" r="30995" b="43339"/>
          <a:stretch/>
        </p:blipFill>
        <p:spPr bwMode="auto">
          <a:xfrm>
            <a:off x="-128120" y="-77298"/>
            <a:ext cx="1002733" cy="9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9113197A-0C27-A714-31DE-A7ABA2B1493E}"/>
              </a:ext>
            </a:extLst>
          </p:cNvPr>
          <p:cNvSpPr txBox="1">
            <a:spLocks/>
          </p:cNvSpPr>
          <p:nvPr/>
        </p:nvSpPr>
        <p:spPr>
          <a:xfrm>
            <a:off x="692710" y="19887"/>
            <a:ext cx="3561176" cy="1991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Dimensi-5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 err="1">
                <a:solidFill>
                  <a:schemeClr val="bg1"/>
                </a:solidFill>
              </a:rPr>
              <a:t>Kondisi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Keuangan</a:t>
            </a:r>
            <a:r>
              <a:rPr lang="en-US" sz="2800" dirty="0">
                <a:solidFill>
                  <a:schemeClr val="bg1"/>
                </a:solidFill>
              </a:rPr>
              <a:t> Daerah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E7ADD6B-C0BD-C5DD-D13B-A8DBFEA2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506" y="531299"/>
            <a:ext cx="5649591" cy="943951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200" b="1" u="sng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Cara </a:t>
            </a:r>
            <a:r>
              <a:rPr lang="en-US" sz="3200" b="1" u="sng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Mengupload</a:t>
            </a:r>
            <a:r>
              <a:rPr lang="en-US" sz="3200" b="1" u="sng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u="sng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Dokumen</a:t>
            </a:r>
            <a:endParaRPr lang="en-US" sz="3200" b="1" u="sng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00FC97-49C9-A912-BB5D-49F9EEE2A9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9122"/>
          <a:stretch/>
        </p:blipFill>
        <p:spPr>
          <a:xfrm>
            <a:off x="138200" y="1828215"/>
            <a:ext cx="5902704" cy="1820314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A4341CE2-23CD-09CF-48FD-8B1729262CE5}"/>
              </a:ext>
            </a:extLst>
          </p:cNvPr>
          <p:cNvSpPr/>
          <p:nvPr/>
        </p:nvSpPr>
        <p:spPr>
          <a:xfrm>
            <a:off x="22970" y="1386341"/>
            <a:ext cx="555810" cy="555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31FB9-6EC9-23A3-1377-4AA89ACFC5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200" y="3885524"/>
            <a:ext cx="5893542" cy="2439714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D41EAB37-DE9B-B35B-5810-FA111C56CA06}"/>
              </a:ext>
            </a:extLst>
          </p:cNvPr>
          <p:cNvSpPr/>
          <p:nvPr/>
        </p:nvSpPr>
        <p:spPr>
          <a:xfrm>
            <a:off x="8964" y="3563996"/>
            <a:ext cx="421324" cy="4374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A6D865-95E1-632E-4507-EBFBF625BD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7459" y="2483224"/>
            <a:ext cx="6974540" cy="3052148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5A175F29-A184-AA0F-B83B-6D29FA7BDC02}"/>
              </a:ext>
            </a:extLst>
          </p:cNvPr>
          <p:cNvSpPr/>
          <p:nvPr/>
        </p:nvSpPr>
        <p:spPr>
          <a:xfrm>
            <a:off x="5475932" y="2246151"/>
            <a:ext cx="555810" cy="555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  <a:endParaRPr lang="en-ID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B1ADC7A-FB4A-5CBD-C7AA-B012141A23CB}"/>
              </a:ext>
            </a:extLst>
          </p:cNvPr>
          <p:cNvSpPr/>
          <p:nvPr/>
        </p:nvSpPr>
        <p:spPr>
          <a:xfrm>
            <a:off x="7198394" y="4308835"/>
            <a:ext cx="555810" cy="555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endParaRPr lang="en-ID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20011F3-A396-2DC2-3920-7EEA0B2CD057}"/>
              </a:ext>
            </a:extLst>
          </p:cNvPr>
          <p:cNvSpPr/>
          <p:nvPr/>
        </p:nvSpPr>
        <p:spPr>
          <a:xfrm>
            <a:off x="7476299" y="5216331"/>
            <a:ext cx="555810" cy="555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4971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D76CC2E7-CED1-CCCC-59CA-A373F9863EC5}"/>
              </a:ext>
            </a:extLst>
          </p:cNvPr>
          <p:cNvGrpSpPr>
            <a:grpSpLocks/>
          </p:cNvGrpSpPr>
          <p:nvPr/>
        </p:nvGrpSpPr>
        <p:grpSpPr bwMode="auto">
          <a:xfrm>
            <a:off x="8964" y="-88062"/>
            <a:ext cx="12200965" cy="582920"/>
            <a:chOff x="-6724" y="271428"/>
            <a:chExt cx="9150724" cy="3527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533625-DB70-A91F-7568-CC46DCA79D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724" y="317545"/>
              <a:ext cx="9150724" cy="281914"/>
              <a:chOff x="-6724" y="1481726"/>
              <a:chExt cx="9150724" cy="30070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A7F8148-4260-6D12-3E1A-4AF41ACBC335}"/>
                  </a:ext>
                </a:extLst>
              </p:cNvPr>
              <p:cNvSpPr/>
              <p:nvPr/>
            </p:nvSpPr>
            <p:spPr>
              <a:xfrm>
                <a:off x="0" y="1481726"/>
                <a:ext cx="9144000" cy="1524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EDD9830-78FB-9359-9A2D-F41A9410B940}"/>
                  </a:ext>
                </a:extLst>
              </p:cNvPr>
              <p:cNvSpPr/>
              <p:nvPr/>
            </p:nvSpPr>
            <p:spPr>
              <a:xfrm>
                <a:off x="-6724" y="1629963"/>
                <a:ext cx="9144000" cy="152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D6C1D69C-C7A8-0501-EC1E-83D67C91C513}"/>
                </a:ext>
              </a:extLst>
            </p:cNvPr>
            <p:cNvSpPr txBox="1">
              <a:spLocks/>
            </p:cNvSpPr>
            <p:nvPr/>
          </p:nvSpPr>
          <p:spPr>
            <a:xfrm>
              <a:off x="3124200" y="271428"/>
              <a:ext cx="2786063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Bookman Old Style" pitchFamily="18" charset="0"/>
                </a:rPr>
                <a:t> KEMENTERIAN DALAM NEGERI</a:t>
              </a:r>
              <a:endParaRPr lang="id-ID" sz="1200" b="1" dirty="0">
                <a:solidFill>
                  <a:srgbClr val="FFFFFF"/>
                </a:solidFill>
                <a:latin typeface="Bookman Old Style" pitchFamily="18" charset="0"/>
              </a:endParaRP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7A4A304C-290F-2F17-DF46-A1A28C0345F1}"/>
                </a:ext>
              </a:extLst>
            </p:cNvPr>
            <p:cNvSpPr txBox="1">
              <a:spLocks/>
            </p:cNvSpPr>
            <p:nvPr/>
          </p:nvSpPr>
          <p:spPr>
            <a:xfrm>
              <a:off x="3429000" y="409760"/>
              <a:ext cx="2286000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Bookman Old Style" pitchFamily="18" charset="0"/>
                </a:rPr>
                <a:t>REPUBLIK INDONESIA</a:t>
              </a:r>
              <a:endParaRPr lang="id-ID" sz="12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11EE822-33B8-E2C6-137A-BCF38A48E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" t="31397" r="4265" b="29779"/>
          <a:stretch/>
        </p:blipFill>
        <p:spPr>
          <a:xfrm>
            <a:off x="10271527" y="-3174"/>
            <a:ext cx="1938401" cy="818781"/>
          </a:xfrm>
          <a:prstGeom prst="rect">
            <a:avLst/>
          </a:prstGeom>
        </p:spPr>
      </p:pic>
      <p:pic>
        <p:nvPicPr>
          <p:cNvPr id="23" name="Picture 22" descr="kemendagri hashtag on Twitter">
            <a:extLst>
              <a:ext uri="{FF2B5EF4-FFF2-40B4-BE49-F238E27FC236}">
                <a16:creationId xmlns:a16="http://schemas.microsoft.com/office/drawing/2014/main" id="{AE8394DB-E2B4-7993-8158-A3F588A78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00" b="55333" l="33917" r="65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15392" r="30995" b="43339"/>
          <a:stretch/>
        </p:blipFill>
        <p:spPr bwMode="auto">
          <a:xfrm>
            <a:off x="-128120" y="-77298"/>
            <a:ext cx="1002733" cy="9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9113197A-0C27-A714-31DE-A7ABA2B1493E}"/>
              </a:ext>
            </a:extLst>
          </p:cNvPr>
          <p:cNvSpPr txBox="1">
            <a:spLocks/>
          </p:cNvSpPr>
          <p:nvPr/>
        </p:nvSpPr>
        <p:spPr>
          <a:xfrm>
            <a:off x="373246" y="1759040"/>
            <a:ext cx="3561176" cy="1991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Dimensi-6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 err="1">
                <a:solidFill>
                  <a:schemeClr val="bg1"/>
                </a:solidFill>
              </a:rPr>
              <a:t>Opini</a:t>
            </a:r>
            <a:r>
              <a:rPr lang="en-US" sz="4000" dirty="0">
                <a:solidFill>
                  <a:schemeClr val="bg1"/>
                </a:solidFill>
              </a:rPr>
              <a:t> BPK </a:t>
            </a:r>
            <a:r>
              <a:rPr lang="en-US" sz="4000" dirty="0" err="1">
                <a:solidFill>
                  <a:schemeClr val="bg1"/>
                </a:solidFill>
              </a:rPr>
              <a:t>atas</a:t>
            </a:r>
            <a:r>
              <a:rPr lang="en-US" sz="4000" dirty="0">
                <a:solidFill>
                  <a:schemeClr val="bg1"/>
                </a:solidFill>
              </a:rPr>
              <a:t> LKPD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E7ADD6B-C0BD-C5DD-D13B-A8DBFEA2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46" y="447553"/>
            <a:ext cx="5649591" cy="943951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600" b="1" u="sng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Cara </a:t>
            </a:r>
            <a:r>
              <a:rPr lang="en-US" sz="3600" b="1" u="sng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Mengupload</a:t>
            </a:r>
            <a:r>
              <a:rPr lang="en-US" sz="3600" b="1" u="sng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u="sng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Dokumen</a:t>
            </a:r>
            <a:endParaRPr lang="en-US" sz="3600" b="1" u="sng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FFD77C-1A20-3F84-1704-6170A8A531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1395" y="1311510"/>
            <a:ext cx="6729043" cy="3833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682CC1-6BF1-0F5E-0DBC-15509FCB64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0518" y="4491110"/>
            <a:ext cx="5387807" cy="2149026"/>
          </a:xfrm>
          <a:prstGeom prst="rect">
            <a:avLst/>
          </a:prstGeom>
        </p:spPr>
      </p:pic>
      <p:sp>
        <p:nvSpPr>
          <p:cNvPr id="30" name="Arrow: Curved Left 29">
            <a:extLst>
              <a:ext uri="{FF2B5EF4-FFF2-40B4-BE49-F238E27FC236}">
                <a16:creationId xmlns:a16="http://schemas.microsoft.com/office/drawing/2014/main" id="{2798639A-8764-4122-4DDF-A24295EB1DAC}"/>
              </a:ext>
            </a:extLst>
          </p:cNvPr>
          <p:cNvSpPr/>
          <p:nvPr/>
        </p:nvSpPr>
        <p:spPr>
          <a:xfrm rot="2027647">
            <a:off x="7071226" y="5008993"/>
            <a:ext cx="573741" cy="176685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6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20">
            <a:extLst>
              <a:ext uri="{FF2B5EF4-FFF2-40B4-BE49-F238E27FC236}">
                <a16:creationId xmlns:a16="http://schemas.microsoft.com/office/drawing/2014/main" id="{B8E4B68A-F2A6-C6B4-B921-CB7B6AE1DF72}"/>
              </a:ext>
            </a:extLst>
          </p:cNvPr>
          <p:cNvGrpSpPr>
            <a:grpSpLocks/>
          </p:cNvGrpSpPr>
          <p:nvPr/>
        </p:nvGrpSpPr>
        <p:grpSpPr bwMode="auto">
          <a:xfrm>
            <a:off x="9200" y="-79097"/>
            <a:ext cx="12200965" cy="582920"/>
            <a:chOff x="-6724" y="271428"/>
            <a:chExt cx="9150724" cy="35274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AB31192-0E89-20A0-B070-0232C1CEF5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724" y="317545"/>
              <a:ext cx="9150724" cy="281914"/>
              <a:chOff x="-6724" y="1481726"/>
              <a:chExt cx="9150724" cy="300704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EFE1E0F-1F90-5169-4997-46777C9FEEF2}"/>
                  </a:ext>
                </a:extLst>
              </p:cNvPr>
              <p:cNvSpPr/>
              <p:nvPr/>
            </p:nvSpPr>
            <p:spPr>
              <a:xfrm>
                <a:off x="0" y="1481726"/>
                <a:ext cx="9144000" cy="1524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F0D1456-48C0-D0B8-ED90-65E0902C0D1C}"/>
                  </a:ext>
                </a:extLst>
              </p:cNvPr>
              <p:cNvSpPr/>
              <p:nvPr/>
            </p:nvSpPr>
            <p:spPr>
              <a:xfrm>
                <a:off x="-6724" y="1629963"/>
                <a:ext cx="9144000" cy="152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2" name="Title 1">
              <a:extLst>
                <a:ext uri="{FF2B5EF4-FFF2-40B4-BE49-F238E27FC236}">
                  <a16:creationId xmlns:a16="http://schemas.microsoft.com/office/drawing/2014/main" id="{E3667651-8F36-B827-427C-4178D09F9B90}"/>
                </a:ext>
              </a:extLst>
            </p:cNvPr>
            <p:cNvSpPr txBox="1">
              <a:spLocks/>
            </p:cNvSpPr>
            <p:nvPr/>
          </p:nvSpPr>
          <p:spPr>
            <a:xfrm>
              <a:off x="3124200" y="271428"/>
              <a:ext cx="2786063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Bookman Old Style" pitchFamily="18" charset="0"/>
                </a:rPr>
                <a:t> KEMENTERIAN DALAM NEGERI</a:t>
              </a:r>
              <a:endParaRPr lang="id-ID" sz="1200" b="1" dirty="0">
                <a:solidFill>
                  <a:srgbClr val="FFFFFF"/>
                </a:solidFill>
                <a:latin typeface="Bookman Old Style" pitchFamily="18" charset="0"/>
              </a:endParaRPr>
            </a:p>
          </p:txBody>
        </p:sp>
        <p:sp>
          <p:nvSpPr>
            <p:cNvPr id="63" name="Title 1">
              <a:extLst>
                <a:ext uri="{FF2B5EF4-FFF2-40B4-BE49-F238E27FC236}">
                  <a16:creationId xmlns:a16="http://schemas.microsoft.com/office/drawing/2014/main" id="{25DC7203-7872-6507-3A37-81B87A41E558}"/>
                </a:ext>
              </a:extLst>
            </p:cNvPr>
            <p:cNvSpPr txBox="1">
              <a:spLocks/>
            </p:cNvSpPr>
            <p:nvPr/>
          </p:nvSpPr>
          <p:spPr>
            <a:xfrm>
              <a:off x="3429000" y="409760"/>
              <a:ext cx="2286000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Bookman Old Style" pitchFamily="18" charset="0"/>
                </a:rPr>
                <a:t>REPUBLIK INDONESIA</a:t>
              </a:r>
              <a:endParaRPr lang="id-ID" sz="12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D271A4A7-DF9A-1A8A-7152-06B243269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" t="31397" r="4265" b="29779"/>
          <a:stretch/>
        </p:blipFill>
        <p:spPr>
          <a:xfrm>
            <a:off x="10166211" y="5791"/>
            <a:ext cx="2043954" cy="863367"/>
          </a:xfrm>
          <a:prstGeom prst="rect">
            <a:avLst/>
          </a:prstGeom>
        </p:spPr>
      </p:pic>
      <p:pic>
        <p:nvPicPr>
          <p:cNvPr id="67" name="Picture 66" descr="kemendagri hashtag on Twitter">
            <a:extLst>
              <a:ext uri="{FF2B5EF4-FFF2-40B4-BE49-F238E27FC236}">
                <a16:creationId xmlns:a16="http://schemas.microsoft.com/office/drawing/2014/main" id="{65B06528-6695-71D6-EA6C-611F921BC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00" b="55333" l="33917" r="65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15392" r="30995" b="43339"/>
          <a:stretch/>
        </p:blipFill>
        <p:spPr bwMode="auto">
          <a:xfrm>
            <a:off x="-127884" y="-68333"/>
            <a:ext cx="1002733" cy="9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 Placeholder 1">
            <a:extLst>
              <a:ext uri="{FF2B5EF4-FFF2-40B4-BE49-F238E27FC236}">
                <a16:creationId xmlns:a16="http://schemas.microsoft.com/office/drawing/2014/main" id="{AC010EC2-6DF5-BAA9-FA6A-E3FF16C75E6B}"/>
              </a:ext>
            </a:extLst>
          </p:cNvPr>
          <p:cNvSpPr txBox="1">
            <a:spLocks/>
          </p:cNvSpPr>
          <p:nvPr/>
        </p:nvSpPr>
        <p:spPr>
          <a:xfrm>
            <a:off x="9200" y="496208"/>
            <a:ext cx="12191999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n w="6600">
                  <a:noFill/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TUJUAN PENGUKURAN IPKD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232D122-8572-0C0A-F603-852D6E872054}"/>
              </a:ext>
            </a:extLst>
          </p:cNvPr>
          <p:cNvSpPr txBox="1">
            <a:spLocks/>
          </p:cNvSpPr>
          <p:nvPr/>
        </p:nvSpPr>
        <p:spPr>
          <a:xfrm>
            <a:off x="3066198" y="1146820"/>
            <a:ext cx="4571967" cy="7349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Pasal</a:t>
            </a:r>
            <a:r>
              <a:rPr lang="en-US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Permendagri</a:t>
            </a:r>
            <a:r>
              <a:rPr lang="en-US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No. 19 </a:t>
            </a:r>
            <a:r>
              <a:rPr lang="en-US" sz="2000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Tahun</a:t>
            </a:r>
            <a:r>
              <a:rPr lang="en-US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2020 </a:t>
            </a:r>
            <a:br>
              <a:rPr lang="en-US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id-ID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A54A198B-C760-AD66-273C-EAFBFF49CC17}"/>
              </a:ext>
            </a:extLst>
          </p:cNvPr>
          <p:cNvSpPr/>
          <p:nvPr/>
        </p:nvSpPr>
        <p:spPr>
          <a:xfrm>
            <a:off x="5545233" y="1848042"/>
            <a:ext cx="2488894" cy="22947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extrusionOk="0">
                <a:moveTo>
                  <a:pt x="12600" y="21486"/>
                </a:moveTo>
                <a:cubicBezTo>
                  <a:pt x="12178" y="21486"/>
                  <a:pt x="11773" y="21367"/>
                  <a:pt x="11406" y="21149"/>
                </a:cubicBezTo>
                <a:lnTo>
                  <a:pt x="3729" y="16373"/>
                </a:lnTo>
                <a:lnTo>
                  <a:pt x="386" y="16373"/>
                </a:lnTo>
                <a:cubicBezTo>
                  <a:pt x="294" y="16373"/>
                  <a:pt x="220" y="16334"/>
                  <a:pt x="165" y="16274"/>
                </a:cubicBezTo>
                <a:cubicBezTo>
                  <a:pt x="110" y="16215"/>
                  <a:pt x="73" y="16136"/>
                  <a:pt x="73" y="16036"/>
                </a:cubicBezTo>
                <a:lnTo>
                  <a:pt x="73" y="14293"/>
                </a:lnTo>
                <a:cubicBezTo>
                  <a:pt x="73" y="14154"/>
                  <a:pt x="110" y="14035"/>
                  <a:pt x="202" y="13956"/>
                </a:cubicBezTo>
                <a:cubicBezTo>
                  <a:pt x="790" y="13381"/>
                  <a:pt x="1561" y="12529"/>
                  <a:pt x="2516" y="11439"/>
                </a:cubicBezTo>
                <a:lnTo>
                  <a:pt x="3398" y="10448"/>
                </a:lnTo>
                <a:cubicBezTo>
                  <a:pt x="4463" y="9259"/>
                  <a:pt x="4684" y="8685"/>
                  <a:pt x="4684" y="8407"/>
                </a:cubicBezTo>
                <a:cubicBezTo>
                  <a:pt x="4684" y="8149"/>
                  <a:pt x="4592" y="7932"/>
                  <a:pt x="4408" y="7773"/>
                </a:cubicBezTo>
                <a:cubicBezTo>
                  <a:pt x="4225" y="7595"/>
                  <a:pt x="3986" y="7515"/>
                  <a:pt x="3692" y="7515"/>
                </a:cubicBezTo>
                <a:cubicBezTo>
                  <a:pt x="3398" y="7515"/>
                  <a:pt x="3159" y="7595"/>
                  <a:pt x="2976" y="7773"/>
                </a:cubicBezTo>
                <a:cubicBezTo>
                  <a:pt x="2792" y="7951"/>
                  <a:pt x="2718" y="8169"/>
                  <a:pt x="2718" y="8447"/>
                </a:cubicBezTo>
                <a:lnTo>
                  <a:pt x="2718" y="8823"/>
                </a:lnTo>
                <a:cubicBezTo>
                  <a:pt x="2718" y="8922"/>
                  <a:pt x="2682" y="9002"/>
                  <a:pt x="2627" y="9061"/>
                </a:cubicBezTo>
                <a:cubicBezTo>
                  <a:pt x="2571" y="9120"/>
                  <a:pt x="2498" y="9160"/>
                  <a:pt x="2406" y="9160"/>
                </a:cubicBezTo>
                <a:lnTo>
                  <a:pt x="312" y="9160"/>
                </a:lnTo>
                <a:cubicBezTo>
                  <a:pt x="220" y="9160"/>
                  <a:pt x="147" y="9120"/>
                  <a:pt x="92" y="9061"/>
                </a:cubicBezTo>
                <a:cubicBezTo>
                  <a:pt x="37" y="9002"/>
                  <a:pt x="0" y="8922"/>
                  <a:pt x="0" y="8823"/>
                </a:cubicBezTo>
                <a:lnTo>
                  <a:pt x="0" y="8031"/>
                </a:lnTo>
                <a:cubicBezTo>
                  <a:pt x="37" y="7416"/>
                  <a:pt x="239" y="6861"/>
                  <a:pt x="569" y="6406"/>
                </a:cubicBezTo>
                <a:cubicBezTo>
                  <a:pt x="900" y="5950"/>
                  <a:pt x="1341" y="5593"/>
                  <a:pt x="1892" y="5355"/>
                </a:cubicBezTo>
                <a:cubicBezTo>
                  <a:pt x="2424" y="5118"/>
                  <a:pt x="3031" y="4999"/>
                  <a:pt x="3692" y="4999"/>
                </a:cubicBezTo>
                <a:cubicBezTo>
                  <a:pt x="4427" y="4999"/>
                  <a:pt x="5088" y="5157"/>
                  <a:pt x="5639" y="5454"/>
                </a:cubicBezTo>
                <a:cubicBezTo>
                  <a:pt x="6190" y="5752"/>
                  <a:pt x="6631" y="6168"/>
                  <a:pt x="6924" y="6683"/>
                </a:cubicBezTo>
                <a:cubicBezTo>
                  <a:pt x="7218" y="7198"/>
                  <a:pt x="7365" y="7773"/>
                  <a:pt x="7365" y="8387"/>
                </a:cubicBezTo>
                <a:cubicBezTo>
                  <a:pt x="7365" y="8843"/>
                  <a:pt x="7255" y="9299"/>
                  <a:pt x="7053" y="9755"/>
                </a:cubicBezTo>
                <a:cubicBezTo>
                  <a:pt x="6851" y="10210"/>
                  <a:pt x="6557" y="10686"/>
                  <a:pt x="6153" y="11181"/>
                </a:cubicBezTo>
                <a:cubicBezTo>
                  <a:pt x="5878" y="11538"/>
                  <a:pt x="5565" y="11915"/>
                  <a:pt x="5235" y="12271"/>
                </a:cubicBezTo>
                <a:cubicBezTo>
                  <a:pt x="4904" y="12628"/>
                  <a:pt x="4427" y="13123"/>
                  <a:pt x="3820" y="13758"/>
                </a:cubicBezTo>
                <a:lnTo>
                  <a:pt x="3692" y="13896"/>
                </a:lnTo>
                <a:lnTo>
                  <a:pt x="7200" y="13896"/>
                </a:lnTo>
                <a:cubicBezTo>
                  <a:pt x="7273" y="13896"/>
                  <a:pt x="7329" y="13956"/>
                  <a:pt x="7329" y="14035"/>
                </a:cubicBezTo>
                <a:cubicBezTo>
                  <a:pt x="7329" y="14114"/>
                  <a:pt x="7273" y="14174"/>
                  <a:pt x="7200" y="14174"/>
                </a:cubicBezTo>
                <a:lnTo>
                  <a:pt x="3490" y="14174"/>
                </a:lnTo>
                <a:cubicBezTo>
                  <a:pt x="3416" y="14174"/>
                  <a:pt x="3343" y="14134"/>
                  <a:pt x="3306" y="14055"/>
                </a:cubicBezTo>
                <a:cubicBezTo>
                  <a:pt x="3269" y="13976"/>
                  <a:pt x="3288" y="13896"/>
                  <a:pt x="3343" y="13817"/>
                </a:cubicBezTo>
                <a:lnTo>
                  <a:pt x="3637" y="13520"/>
                </a:lnTo>
                <a:cubicBezTo>
                  <a:pt x="4243" y="12886"/>
                  <a:pt x="4702" y="12410"/>
                  <a:pt x="5051" y="12053"/>
                </a:cubicBezTo>
                <a:cubicBezTo>
                  <a:pt x="5382" y="11697"/>
                  <a:pt x="5694" y="11340"/>
                  <a:pt x="5951" y="10983"/>
                </a:cubicBezTo>
                <a:cubicBezTo>
                  <a:pt x="6337" y="10508"/>
                  <a:pt x="6612" y="10052"/>
                  <a:pt x="6814" y="9616"/>
                </a:cubicBezTo>
                <a:cubicBezTo>
                  <a:pt x="6998" y="9200"/>
                  <a:pt x="7090" y="8784"/>
                  <a:pt x="7090" y="8387"/>
                </a:cubicBezTo>
                <a:cubicBezTo>
                  <a:pt x="7090" y="7832"/>
                  <a:pt x="6961" y="7297"/>
                  <a:pt x="6686" y="6842"/>
                </a:cubicBezTo>
                <a:cubicBezTo>
                  <a:pt x="6410" y="6386"/>
                  <a:pt x="6025" y="6009"/>
                  <a:pt x="5510" y="5732"/>
                </a:cubicBezTo>
                <a:cubicBezTo>
                  <a:pt x="4996" y="5454"/>
                  <a:pt x="4390" y="5316"/>
                  <a:pt x="3692" y="5316"/>
                </a:cubicBezTo>
                <a:cubicBezTo>
                  <a:pt x="3067" y="5316"/>
                  <a:pt x="2498" y="5435"/>
                  <a:pt x="2002" y="5653"/>
                </a:cubicBezTo>
                <a:cubicBezTo>
                  <a:pt x="1506" y="5871"/>
                  <a:pt x="1102" y="6207"/>
                  <a:pt x="790" y="6624"/>
                </a:cubicBezTo>
                <a:cubicBezTo>
                  <a:pt x="496" y="7040"/>
                  <a:pt x="312" y="7535"/>
                  <a:pt x="276" y="8070"/>
                </a:cubicBezTo>
                <a:lnTo>
                  <a:pt x="276" y="8843"/>
                </a:lnTo>
                <a:cubicBezTo>
                  <a:pt x="276" y="8863"/>
                  <a:pt x="276" y="8863"/>
                  <a:pt x="294" y="8863"/>
                </a:cubicBezTo>
                <a:cubicBezTo>
                  <a:pt x="294" y="8863"/>
                  <a:pt x="312" y="8883"/>
                  <a:pt x="312" y="8883"/>
                </a:cubicBezTo>
                <a:lnTo>
                  <a:pt x="2406" y="8883"/>
                </a:lnTo>
                <a:cubicBezTo>
                  <a:pt x="2425" y="8883"/>
                  <a:pt x="2425" y="8883"/>
                  <a:pt x="2425" y="8863"/>
                </a:cubicBezTo>
                <a:cubicBezTo>
                  <a:pt x="2425" y="8863"/>
                  <a:pt x="2443" y="8843"/>
                  <a:pt x="2443" y="8843"/>
                </a:cubicBezTo>
                <a:lnTo>
                  <a:pt x="2443" y="8467"/>
                </a:lnTo>
                <a:cubicBezTo>
                  <a:pt x="2443" y="8110"/>
                  <a:pt x="2553" y="7793"/>
                  <a:pt x="2792" y="7575"/>
                </a:cubicBezTo>
                <a:cubicBezTo>
                  <a:pt x="3012" y="7357"/>
                  <a:pt x="3325" y="7238"/>
                  <a:pt x="3692" y="7238"/>
                </a:cubicBezTo>
                <a:cubicBezTo>
                  <a:pt x="4059" y="7238"/>
                  <a:pt x="4353" y="7357"/>
                  <a:pt x="4592" y="7575"/>
                </a:cubicBezTo>
                <a:cubicBezTo>
                  <a:pt x="4831" y="7793"/>
                  <a:pt x="4959" y="8090"/>
                  <a:pt x="4959" y="8447"/>
                </a:cubicBezTo>
                <a:cubicBezTo>
                  <a:pt x="4959" y="8942"/>
                  <a:pt x="4518" y="9675"/>
                  <a:pt x="3600" y="10706"/>
                </a:cubicBezTo>
                <a:lnTo>
                  <a:pt x="2737" y="11697"/>
                </a:lnTo>
                <a:cubicBezTo>
                  <a:pt x="1782" y="12787"/>
                  <a:pt x="992" y="13639"/>
                  <a:pt x="422" y="14233"/>
                </a:cubicBezTo>
                <a:cubicBezTo>
                  <a:pt x="386" y="14273"/>
                  <a:pt x="386" y="14312"/>
                  <a:pt x="386" y="14352"/>
                </a:cubicBezTo>
                <a:lnTo>
                  <a:pt x="386" y="16096"/>
                </a:lnTo>
                <a:cubicBezTo>
                  <a:pt x="386" y="16116"/>
                  <a:pt x="386" y="16116"/>
                  <a:pt x="404" y="16116"/>
                </a:cubicBezTo>
                <a:cubicBezTo>
                  <a:pt x="404" y="16116"/>
                  <a:pt x="422" y="16136"/>
                  <a:pt x="422" y="16136"/>
                </a:cubicBezTo>
                <a:lnTo>
                  <a:pt x="3802" y="16136"/>
                </a:lnTo>
                <a:lnTo>
                  <a:pt x="3802" y="16136"/>
                </a:lnTo>
                <a:cubicBezTo>
                  <a:pt x="3820" y="16136"/>
                  <a:pt x="3857" y="16136"/>
                  <a:pt x="3876" y="16155"/>
                </a:cubicBezTo>
                <a:lnTo>
                  <a:pt x="11590" y="20951"/>
                </a:lnTo>
                <a:cubicBezTo>
                  <a:pt x="12251" y="21367"/>
                  <a:pt x="13059" y="21367"/>
                  <a:pt x="13720" y="20951"/>
                </a:cubicBezTo>
                <a:lnTo>
                  <a:pt x="20296" y="16849"/>
                </a:lnTo>
                <a:cubicBezTo>
                  <a:pt x="20957" y="16433"/>
                  <a:pt x="21361" y="15680"/>
                  <a:pt x="21361" y="14867"/>
                </a:cubicBezTo>
                <a:lnTo>
                  <a:pt x="21361" y="6663"/>
                </a:lnTo>
                <a:cubicBezTo>
                  <a:pt x="21361" y="5851"/>
                  <a:pt x="20957" y="5078"/>
                  <a:pt x="20296" y="4682"/>
                </a:cubicBezTo>
                <a:lnTo>
                  <a:pt x="13720" y="580"/>
                </a:lnTo>
                <a:cubicBezTo>
                  <a:pt x="13078" y="183"/>
                  <a:pt x="12269" y="163"/>
                  <a:pt x="11608" y="580"/>
                </a:cubicBezTo>
                <a:cubicBezTo>
                  <a:pt x="11608" y="580"/>
                  <a:pt x="11590" y="580"/>
                  <a:pt x="11590" y="599"/>
                </a:cubicBezTo>
                <a:lnTo>
                  <a:pt x="5786" y="3968"/>
                </a:lnTo>
                <a:cubicBezTo>
                  <a:pt x="5712" y="4008"/>
                  <a:pt x="5639" y="3988"/>
                  <a:pt x="5602" y="3909"/>
                </a:cubicBezTo>
                <a:cubicBezTo>
                  <a:pt x="5565" y="3829"/>
                  <a:pt x="5584" y="3750"/>
                  <a:pt x="5657" y="3711"/>
                </a:cubicBezTo>
                <a:lnTo>
                  <a:pt x="11443" y="342"/>
                </a:lnTo>
                <a:cubicBezTo>
                  <a:pt x="11443" y="342"/>
                  <a:pt x="11443" y="342"/>
                  <a:pt x="11443" y="342"/>
                </a:cubicBezTo>
                <a:cubicBezTo>
                  <a:pt x="12178" y="-114"/>
                  <a:pt x="13096" y="-114"/>
                  <a:pt x="13831" y="342"/>
                </a:cubicBezTo>
                <a:lnTo>
                  <a:pt x="20406" y="4444"/>
                </a:lnTo>
                <a:cubicBezTo>
                  <a:pt x="21141" y="4900"/>
                  <a:pt x="21600" y="5772"/>
                  <a:pt x="21600" y="6683"/>
                </a:cubicBezTo>
                <a:lnTo>
                  <a:pt x="21600" y="14887"/>
                </a:lnTo>
                <a:cubicBezTo>
                  <a:pt x="21600" y="15799"/>
                  <a:pt x="21141" y="16671"/>
                  <a:pt x="20406" y="17126"/>
                </a:cubicBezTo>
                <a:lnTo>
                  <a:pt x="13831" y="21228"/>
                </a:lnTo>
                <a:cubicBezTo>
                  <a:pt x="13427" y="21367"/>
                  <a:pt x="13004" y="21486"/>
                  <a:pt x="12600" y="21486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 sz="2800"/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42980B69-B709-4D4F-7FC4-1A2CBB5EF874}"/>
              </a:ext>
            </a:extLst>
          </p:cNvPr>
          <p:cNvSpPr/>
          <p:nvPr/>
        </p:nvSpPr>
        <p:spPr>
          <a:xfrm>
            <a:off x="2807169" y="1826880"/>
            <a:ext cx="2378834" cy="2303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extrusionOk="0">
                <a:moveTo>
                  <a:pt x="12203" y="21486"/>
                </a:moveTo>
                <a:cubicBezTo>
                  <a:pt x="11761" y="21486"/>
                  <a:pt x="11338" y="21368"/>
                  <a:pt x="10954" y="21150"/>
                </a:cubicBezTo>
                <a:lnTo>
                  <a:pt x="4401" y="17320"/>
                </a:lnTo>
                <a:cubicBezTo>
                  <a:pt x="4362" y="17300"/>
                  <a:pt x="4324" y="17241"/>
                  <a:pt x="4324" y="17202"/>
                </a:cubicBezTo>
                <a:lnTo>
                  <a:pt x="4324" y="5493"/>
                </a:lnTo>
                <a:cubicBezTo>
                  <a:pt x="4324" y="5474"/>
                  <a:pt x="4324" y="5474"/>
                  <a:pt x="4305" y="5474"/>
                </a:cubicBezTo>
                <a:cubicBezTo>
                  <a:pt x="4305" y="5474"/>
                  <a:pt x="4285" y="5454"/>
                  <a:pt x="4285" y="5454"/>
                </a:cubicBezTo>
                <a:lnTo>
                  <a:pt x="2056" y="5454"/>
                </a:lnTo>
                <a:cubicBezTo>
                  <a:pt x="1999" y="5454"/>
                  <a:pt x="1941" y="5474"/>
                  <a:pt x="1883" y="5493"/>
                </a:cubicBezTo>
                <a:lnTo>
                  <a:pt x="327" y="6184"/>
                </a:lnTo>
                <a:cubicBezTo>
                  <a:pt x="288" y="6204"/>
                  <a:pt x="269" y="6224"/>
                  <a:pt x="269" y="6263"/>
                </a:cubicBezTo>
                <a:lnTo>
                  <a:pt x="307" y="7902"/>
                </a:lnTo>
                <a:cubicBezTo>
                  <a:pt x="307" y="7902"/>
                  <a:pt x="307" y="7922"/>
                  <a:pt x="307" y="7922"/>
                </a:cubicBezTo>
                <a:lnTo>
                  <a:pt x="327" y="7922"/>
                </a:lnTo>
                <a:lnTo>
                  <a:pt x="1806" y="7566"/>
                </a:lnTo>
                <a:cubicBezTo>
                  <a:pt x="1883" y="7547"/>
                  <a:pt x="1960" y="7566"/>
                  <a:pt x="2018" y="7626"/>
                </a:cubicBezTo>
                <a:cubicBezTo>
                  <a:pt x="2075" y="7685"/>
                  <a:pt x="2095" y="7744"/>
                  <a:pt x="2095" y="7784"/>
                </a:cubicBezTo>
                <a:lnTo>
                  <a:pt x="2095" y="16056"/>
                </a:lnTo>
                <a:cubicBezTo>
                  <a:pt x="2095" y="16135"/>
                  <a:pt x="2037" y="16195"/>
                  <a:pt x="1960" y="16195"/>
                </a:cubicBezTo>
                <a:cubicBezTo>
                  <a:pt x="1883" y="16195"/>
                  <a:pt x="1826" y="16135"/>
                  <a:pt x="1826" y="16056"/>
                </a:cubicBezTo>
                <a:lnTo>
                  <a:pt x="1826" y="7863"/>
                </a:lnTo>
                <a:lnTo>
                  <a:pt x="365" y="8218"/>
                </a:lnTo>
                <a:cubicBezTo>
                  <a:pt x="346" y="8218"/>
                  <a:pt x="346" y="8218"/>
                  <a:pt x="327" y="8218"/>
                </a:cubicBezTo>
                <a:cubicBezTo>
                  <a:pt x="192" y="8218"/>
                  <a:pt x="38" y="8139"/>
                  <a:pt x="38" y="7902"/>
                </a:cubicBezTo>
                <a:lnTo>
                  <a:pt x="0" y="6263"/>
                </a:lnTo>
                <a:cubicBezTo>
                  <a:pt x="0" y="6105"/>
                  <a:pt x="77" y="5967"/>
                  <a:pt x="231" y="5908"/>
                </a:cubicBezTo>
                <a:lnTo>
                  <a:pt x="1806" y="5197"/>
                </a:lnTo>
                <a:cubicBezTo>
                  <a:pt x="1902" y="5158"/>
                  <a:pt x="1999" y="5138"/>
                  <a:pt x="2095" y="5138"/>
                </a:cubicBezTo>
                <a:lnTo>
                  <a:pt x="4324" y="5138"/>
                </a:lnTo>
                <a:cubicBezTo>
                  <a:pt x="4420" y="5138"/>
                  <a:pt x="4497" y="5177"/>
                  <a:pt x="4554" y="5237"/>
                </a:cubicBezTo>
                <a:cubicBezTo>
                  <a:pt x="4612" y="5296"/>
                  <a:pt x="4651" y="5375"/>
                  <a:pt x="4651" y="5474"/>
                </a:cubicBezTo>
                <a:lnTo>
                  <a:pt x="4651" y="17083"/>
                </a:lnTo>
                <a:lnTo>
                  <a:pt x="11107" y="20894"/>
                </a:lnTo>
                <a:cubicBezTo>
                  <a:pt x="11799" y="21308"/>
                  <a:pt x="12645" y="21308"/>
                  <a:pt x="13337" y="20894"/>
                </a:cubicBezTo>
                <a:lnTo>
                  <a:pt x="20216" y="16807"/>
                </a:lnTo>
                <a:cubicBezTo>
                  <a:pt x="20908" y="16392"/>
                  <a:pt x="21331" y="15642"/>
                  <a:pt x="21331" y="14832"/>
                </a:cubicBezTo>
                <a:lnTo>
                  <a:pt x="21331" y="6658"/>
                </a:lnTo>
                <a:cubicBezTo>
                  <a:pt x="21331" y="5849"/>
                  <a:pt x="20908" y="5079"/>
                  <a:pt x="20216" y="4684"/>
                </a:cubicBezTo>
                <a:lnTo>
                  <a:pt x="13337" y="597"/>
                </a:lnTo>
                <a:cubicBezTo>
                  <a:pt x="12645" y="182"/>
                  <a:pt x="11799" y="182"/>
                  <a:pt x="11107" y="597"/>
                </a:cubicBezTo>
                <a:lnTo>
                  <a:pt x="5035" y="3953"/>
                </a:lnTo>
                <a:cubicBezTo>
                  <a:pt x="4958" y="3993"/>
                  <a:pt x="4881" y="3973"/>
                  <a:pt x="4843" y="3894"/>
                </a:cubicBezTo>
                <a:cubicBezTo>
                  <a:pt x="4804" y="3815"/>
                  <a:pt x="4823" y="3736"/>
                  <a:pt x="4900" y="3697"/>
                </a:cubicBezTo>
                <a:lnTo>
                  <a:pt x="10973" y="340"/>
                </a:lnTo>
                <a:cubicBezTo>
                  <a:pt x="11742" y="-114"/>
                  <a:pt x="12702" y="-114"/>
                  <a:pt x="13471" y="340"/>
                </a:cubicBezTo>
                <a:lnTo>
                  <a:pt x="20351" y="4427"/>
                </a:lnTo>
                <a:cubicBezTo>
                  <a:pt x="21120" y="4881"/>
                  <a:pt x="21600" y="5750"/>
                  <a:pt x="21600" y="6658"/>
                </a:cubicBezTo>
                <a:lnTo>
                  <a:pt x="21600" y="14832"/>
                </a:lnTo>
                <a:cubicBezTo>
                  <a:pt x="21600" y="15740"/>
                  <a:pt x="21120" y="16609"/>
                  <a:pt x="20351" y="17063"/>
                </a:cubicBezTo>
                <a:lnTo>
                  <a:pt x="13471" y="21150"/>
                </a:lnTo>
                <a:cubicBezTo>
                  <a:pt x="13087" y="21368"/>
                  <a:pt x="12645" y="21486"/>
                  <a:pt x="12203" y="21486"/>
                </a:cubicBezTo>
                <a:close/>
                <a:moveTo>
                  <a:pt x="1922" y="7843"/>
                </a:moveTo>
                <a:cubicBezTo>
                  <a:pt x="1922" y="7843"/>
                  <a:pt x="1922" y="7843"/>
                  <a:pt x="1922" y="7843"/>
                </a:cubicBezTo>
                <a:cubicBezTo>
                  <a:pt x="1922" y="7843"/>
                  <a:pt x="1922" y="7843"/>
                  <a:pt x="1922" y="7843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 sz="2800"/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id="{CF7C2CA7-6D49-409E-E811-792260EF5629}"/>
              </a:ext>
            </a:extLst>
          </p:cNvPr>
          <p:cNvSpPr/>
          <p:nvPr/>
        </p:nvSpPr>
        <p:spPr>
          <a:xfrm>
            <a:off x="8457963" y="1826880"/>
            <a:ext cx="2486771" cy="2303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extrusionOk="0">
                <a:moveTo>
                  <a:pt x="12611" y="21486"/>
                </a:moveTo>
                <a:cubicBezTo>
                  <a:pt x="12188" y="21486"/>
                  <a:pt x="11784" y="21368"/>
                  <a:pt x="11416" y="21150"/>
                </a:cubicBezTo>
                <a:lnTo>
                  <a:pt x="3989" y="16550"/>
                </a:lnTo>
                <a:cubicBezTo>
                  <a:pt x="3291" y="16550"/>
                  <a:pt x="2261" y="16333"/>
                  <a:pt x="1618" y="15898"/>
                </a:cubicBezTo>
                <a:cubicBezTo>
                  <a:pt x="1011" y="15484"/>
                  <a:pt x="570" y="14911"/>
                  <a:pt x="294" y="14200"/>
                </a:cubicBezTo>
                <a:cubicBezTo>
                  <a:pt x="129" y="13766"/>
                  <a:pt x="37" y="13292"/>
                  <a:pt x="0" y="12779"/>
                </a:cubicBezTo>
                <a:cubicBezTo>
                  <a:pt x="0" y="12562"/>
                  <a:pt x="110" y="12443"/>
                  <a:pt x="313" y="12443"/>
                </a:cubicBezTo>
                <a:lnTo>
                  <a:pt x="2408" y="12443"/>
                </a:lnTo>
                <a:cubicBezTo>
                  <a:pt x="2592" y="12443"/>
                  <a:pt x="2721" y="12562"/>
                  <a:pt x="2739" y="12759"/>
                </a:cubicBezTo>
                <a:cubicBezTo>
                  <a:pt x="2757" y="12996"/>
                  <a:pt x="2813" y="13233"/>
                  <a:pt x="2905" y="13470"/>
                </a:cubicBezTo>
                <a:cubicBezTo>
                  <a:pt x="2978" y="13648"/>
                  <a:pt x="3070" y="13786"/>
                  <a:pt x="3199" y="13885"/>
                </a:cubicBezTo>
                <a:cubicBezTo>
                  <a:pt x="3327" y="13983"/>
                  <a:pt x="3493" y="14023"/>
                  <a:pt x="3677" y="14023"/>
                </a:cubicBezTo>
                <a:cubicBezTo>
                  <a:pt x="4026" y="14023"/>
                  <a:pt x="4302" y="13845"/>
                  <a:pt x="4467" y="13509"/>
                </a:cubicBezTo>
                <a:cubicBezTo>
                  <a:pt x="4596" y="13272"/>
                  <a:pt x="4651" y="12957"/>
                  <a:pt x="4651" y="12542"/>
                </a:cubicBezTo>
                <a:cubicBezTo>
                  <a:pt x="4651" y="12147"/>
                  <a:pt x="4596" y="11811"/>
                  <a:pt x="4467" y="11515"/>
                </a:cubicBezTo>
                <a:cubicBezTo>
                  <a:pt x="4302" y="11180"/>
                  <a:pt x="4026" y="11022"/>
                  <a:pt x="3658" y="11022"/>
                </a:cubicBezTo>
                <a:cubicBezTo>
                  <a:pt x="3566" y="11022"/>
                  <a:pt x="3474" y="11061"/>
                  <a:pt x="3364" y="11120"/>
                </a:cubicBezTo>
                <a:cubicBezTo>
                  <a:pt x="3235" y="11199"/>
                  <a:pt x="3070" y="11318"/>
                  <a:pt x="2868" y="11456"/>
                </a:cubicBezTo>
                <a:cubicBezTo>
                  <a:pt x="2794" y="11515"/>
                  <a:pt x="2721" y="11535"/>
                  <a:pt x="2666" y="11535"/>
                </a:cubicBezTo>
                <a:cubicBezTo>
                  <a:pt x="2555" y="11535"/>
                  <a:pt x="2463" y="11476"/>
                  <a:pt x="2427" y="11377"/>
                </a:cubicBezTo>
                <a:lnTo>
                  <a:pt x="1397" y="9817"/>
                </a:lnTo>
                <a:cubicBezTo>
                  <a:pt x="1342" y="9738"/>
                  <a:pt x="1324" y="9659"/>
                  <a:pt x="1324" y="9600"/>
                </a:cubicBezTo>
                <a:cubicBezTo>
                  <a:pt x="1324" y="9482"/>
                  <a:pt x="1379" y="9403"/>
                  <a:pt x="1452" y="9343"/>
                </a:cubicBezTo>
                <a:lnTo>
                  <a:pt x="3474" y="7685"/>
                </a:lnTo>
                <a:lnTo>
                  <a:pt x="551" y="7685"/>
                </a:lnTo>
                <a:cubicBezTo>
                  <a:pt x="460" y="7685"/>
                  <a:pt x="386" y="7645"/>
                  <a:pt x="331" y="7586"/>
                </a:cubicBezTo>
                <a:cubicBezTo>
                  <a:pt x="276" y="7527"/>
                  <a:pt x="239" y="7448"/>
                  <a:pt x="239" y="7349"/>
                </a:cubicBezTo>
                <a:lnTo>
                  <a:pt x="239" y="5493"/>
                </a:lnTo>
                <a:cubicBezTo>
                  <a:pt x="239" y="5395"/>
                  <a:pt x="276" y="5316"/>
                  <a:pt x="331" y="5256"/>
                </a:cubicBezTo>
                <a:cubicBezTo>
                  <a:pt x="386" y="5197"/>
                  <a:pt x="460" y="5158"/>
                  <a:pt x="551" y="5158"/>
                </a:cubicBezTo>
                <a:lnTo>
                  <a:pt x="6894" y="5158"/>
                </a:lnTo>
                <a:cubicBezTo>
                  <a:pt x="6986" y="5158"/>
                  <a:pt x="7059" y="5197"/>
                  <a:pt x="7114" y="5256"/>
                </a:cubicBezTo>
                <a:cubicBezTo>
                  <a:pt x="7169" y="5316"/>
                  <a:pt x="7206" y="5395"/>
                  <a:pt x="7206" y="5493"/>
                </a:cubicBezTo>
                <a:lnTo>
                  <a:pt x="7206" y="7566"/>
                </a:lnTo>
                <a:cubicBezTo>
                  <a:pt x="7206" y="7705"/>
                  <a:pt x="7151" y="7823"/>
                  <a:pt x="7059" y="7922"/>
                </a:cubicBezTo>
                <a:lnTo>
                  <a:pt x="5294" y="9403"/>
                </a:lnTo>
                <a:cubicBezTo>
                  <a:pt x="5239" y="9462"/>
                  <a:pt x="5147" y="9442"/>
                  <a:pt x="5110" y="9383"/>
                </a:cubicBezTo>
                <a:cubicBezTo>
                  <a:pt x="5055" y="9324"/>
                  <a:pt x="5074" y="9225"/>
                  <a:pt x="5129" y="9185"/>
                </a:cubicBezTo>
                <a:lnTo>
                  <a:pt x="6894" y="7705"/>
                </a:lnTo>
                <a:cubicBezTo>
                  <a:pt x="6930" y="7665"/>
                  <a:pt x="6949" y="7645"/>
                  <a:pt x="6949" y="7586"/>
                </a:cubicBezTo>
                <a:lnTo>
                  <a:pt x="6949" y="5493"/>
                </a:lnTo>
                <a:cubicBezTo>
                  <a:pt x="6949" y="5474"/>
                  <a:pt x="6949" y="5474"/>
                  <a:pt x="6930" y="5474"/>
                </a:cubicBezTo>
                <a:cubicBezTo>
                  <a:pt x="6930" y="5474"/>
                  <a:pt x="6912" y="5454"/>
                  <a:pt x="6912" y="5454"/>
                </a:cubicBezTo>
                <a:lnTo>
                  <a:pt x="570" y="5454"/>
                </a:lnTo>
                <a:cubicBezTo>
                  <a:pt x="552" y="5454"/>
                  <a:pt x="552" y="5454"/>
                  <a:pt x="552" y="5474"/>
                </a:cubicBezTo>
                <a:cubicBezTo>
                  <a:pt x="552" y="5474"/>
                  <a:pt x="533" y="5493"/>
                  <a:pt x="533" y="5493"/>
                </a:cubicBezTo>
                <a:lnTo>
                  <a:pt x="533" y="7330"/>
                </a:lnTo>
                <a:cubicBezTo>
                  <a:pt x="533" y="7349"/>
                  <a:pt x="533" y="7349"/>
                  <a:pt x="552" y="7349"/>
                </a:cubicBezTo>
                <a:cubicBezTo>
                  <a:pt x="552" y="7349"/>
                  <a:pt x="570" y="7369"/>
                  <a:pt x="588" y="7369"/>
                </a:cubicBezTo>
                <a:lnTo>
                  <a:pt x="3769" y="7369"/>
                </a:lnTo>
                <a:cubicBezTo>
                  <a:pt x="3879" y="7369"/>
                  <a:pt x="3934" y="7448"/>
                  <a:pt x="3952" y="7507"/>
                </a:cubicBezTo>
                <a:cubicBezTo>
                  <a:pt x="3971" y="7586"/>
                  <a:pt x="3952" y="7645"/>
                  <a:pt x="3897" y="7705"/>
                </a:cubicBezTo>
                <a:cubicBezTo>
                  <a:pt x="3897" y="7705"/>
                  <a:pt x="3897" y="7705"/>
                  <a:pt x="3879" y="7724"/>
                </a:cubicBezTo>
                <a:lnTo>
                  <a:pt x="1636" y="9561"/>
                </a:lnTo>
                <a:cubicBezTo>
                  <a:pt x="1636" y="9561"/>
                  <a:pt x="1636" y="9561"/>
                  <a:pt x="1618" y="9561"/>
                </a:cubicBezTo>
                <a:lnTo>
                  <a:pt x="1618" y="9580"/>
                </a:lnTo>
                <a:cubicBezTo>
                  <a:pt x="1618" y="9580"/>
                  <a:pt x="1618" y="9600"/>
                  <a:pt x="1636" y="9640"/>
                </a:cubicBezTo>
                <a:lnTo>
                  <a:pt x="2666" y="11199"/>
                </a:lnTo>
                <a:cubicBezTo>
                  <a:pt x="2666" y="11199"/>
                  <a:pt x="2666" y="11219"/>
                  <a:pt x="2684" y="11219"/>
                </a:cubicBezTo>
                <a:cubicBezTo>
                  <a:pt x="2684" y="11219"/>
                  <a:pt x="2684" y="11239"/>
                  <a:pt x="2684" y="11239"/>
                </a:cubicBezTo>
                <a:cubicBezTo>
                  <a:pt x="2684" y="11239"/>
                  <a:pt x="2702" y="11239"/>
                  <a:pt x="2739" y="11219"/>
                </a:cubicBezTo>
                <a:cubicBezTo>
                  <a:pt x="2941" y="11061"/>
                  <a:pt x="3107" y="10943"/>
                  <a:pt x="3254" y="10864"/>
                </a:cubicBezTo>
                <a:cubicBezTo>
                  <a:pt x="3401" y="10765"/>
                  <a:pt x="3548" y="10725"/>
                  <a:pt x="3677" y="10725"/>
                </a:cubicBezTo>
                <a:cubicBezTo>
                  <a:pt x="4136" y="10725"/>
                  <a:pt x="4504" y="10943"/>
                  <a:pt x="4724" y="11377"/>
                </a:cubicBezTo>
                <a:cubicBezTo>
                  <a:pt x="4871" y="11713"/>
                  <a:pt x="4945" y="12108"/>
                  <a:pt x="4945" y="12542"/>
                </a:cubicBezTo>
                <a:cubicBezTo>
                  <a:pt x="4945" y="12996"/>
                  <a:pt x="4871" y="13371"/>
                  <a:pt x="4724" y="13648"/>
                </a:cubicBezTo>
                <a:cubicBezTo>
                  <a:pt x="4504" y="14082"/>
                  <a:pt x="4155" y="14319"/>
                  <a:pt x="3695" y="14319"/>
                </a:cubicBezTo>
                <a:cubicBezTo>
                  <a:pt x="3456" y="14319"/>
                  <a:pt x="3235" y="14260"/>
                  <a:pt x="3070" y="14121"/>
                </a:cubicBezTo>
                <a:cubicBezTo>
                  <a:pt x="2886" y="14003"/>
                  <a:pt x="2757" y="13806"/>
                  <a:pt x="2666" y="13569"/>
                </a:cubicBezTo>
                <a:cubicBezTo>
                  <a:pt x="2574" y="13312"/>
                  <a:pt x="2500" y="13055"/>
                  <a:pt x="2482" y="12779"/>
                </a:cubicBezTo>
                <a:cubicBezTo>
                  <a:pt x="2482" y="12739"/>
                  <a:pt x="2482" y="12720"/>
                  <a:pt x="2427" y="12720"/>
                </a:cubicBezTo>
                <a:lnTo>
                  <a:pt x="331" y="12720"/>
                </a:lnTo>
                <a:cubicBezTo>
                  <a:pt x="313" y="12720"/>
                  <a:pt x="294" y="12720"/>
                  <a:pt x="294" y="12720"/>
                </a:cubicBezTo>
                <a:cubicBezTo>
                  <a:pt x="294" y="12720"/>
                  <a:pt x="294" y="12720"/>
                  <a:pt x="294" y="12720"/>
                </a:cubicBezTo>
                <a:cubicBezTo>
                  <a:pt x="294" y="12720"/>
                  <a:pt x="294" y="12739"/>
                  <a:pt x="294" y="12759"/>
                </a:cubicBezTo>
                <a:cubicBezTo>
                  <a:pt x="331" y="13233"/>
                  <a:pt x="404" y="13687"/>
                  <a:pt x="570" y="14082"/>
                </a:cubicBezTo>
                <a:cubicBezTo>
                  <a:pt x="827" y="14734"/>
                  <a:pt x="1232" y="15267"/>
                  <a:pt x="1783" y="15642"/>
                </a:cubicBezTo>
                <a:cubicBezTo>
                  <a:pt x="2371" y="16037"/>
                  <a:pt x="3364" y="16254"/>
                  <a:pt x="4044" y="16254"/>
                </a:cubicBezTo>
                <a:cubicBezTo>
                  <a:pt x="4063" y="16254"/>
                  <a:pt x="4099" y="16254"/>
                  <a:pt x="4118" y="16274"/>
                </a:cubicBezTo>
                <a:lnTo>
                  <a:pt x="11563" y="20894"/>
                </a:lnTo>
                <a:cubicBezTo>
                  <a:pt x="12225" y="21308"/>
                  <a:pt x="13034" y="21308"/>
                  <a:pt x="13695" y="20894"/>
                </a:cubicBezTo>
                <a:lnTo>
                  <a:pt x="20276" y="16807"/>
                </a:lnTo>
                <a:cubicBezTo>
                  <a:pt x="20938" y="16392"/>
                  <a:pt x="21343" y="15642"/>
                  <a:pt x="21343" y="14832"/>
                </a:cubicBezTo>
                <a:lnTo>
                  <a:pt x="21343" y="6658"/>
                </a:lnTo>
                <a:cubicBezTo>
                  <a:pt x="21343" y="5849"/>
                  <a:pt x="20938" y="5079"/>
                  <a:pt x="20276" y="4684"/>
                </a:cubicBezTo>
                <a:lnTo>
                  <a:pt x="13695" y="597"/>
                </a:lnTo>
                <a:cubicBezTo>
                  <a:pt x="13034" y="182"/>
                  <a:pt x="12225" y="182"/>
                  <a:pt x="11563" y="597"/>
                </a:cubicBezTo>
                <a:lnTo>
                  <a:pt x="5846" y="3953"/>
                </a:lnTo>
                <a:cubicBezTo>
                  <a:pt x="5772" y="3993"/>
                  <a:pt x="5699" y="3973"/>
                  <a:pt x="5662" y="3894"/>
                </a:cubicBezTo>
                <a:cubicBezTo>
                  <a:pt x="5625" y="3815"/>
                  <a:pt x="5644" y="3736"/>
                  <a:pt x="5717" y="3697"/>
                </a:cubicBezTo>
                <a:lnTo>
                  <a:pt x="11434" y="340"/>
                </a:lnTo>
                <a:cubicBezTo>
                  <a:pt x="12170" y="-114"/>
                  <a:pt x="13089" y="-114"/>
                  <a:pt x="13824" y="340"/>
                </a:cubicBezTo>
                <a:lnTo>
                  <a:pt x="20405" y="4427"/>
                </a:lnTo>
                <a:cubicBezTo>
                  <a:pt x="21140" y="4881"/>
                  <a:pt x="21600" y="5750"/>
                  <a:pt x="21600" y="6658"/>
                </a:cubicBezTo>
                <a:lnTo>
                  <a:pt x="21600" y="14832"/>
                </a:lnTo>
                <a:cubicBezTo>
                  <a:pt x="21600" y="15740"/>
                  <a:pt x="21140" y="16609"/>
                  <a:pt x="20405" y="17063"/>
                </a:cubicBezTo>
                <a:lnTo>
                  <a:pt x="13806" y="21150"/>
                </a:lnTo>
                <a:cubicBezTo>
                  <a:pt x="13438" y="21368"/>
                  <a:pt x="13015" y="21486"/>
                  <a:pt x="12611" y="2148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 sz="2800"/>
          </a:p>
        </p:txBody>
      </p:sp>
      <p:sp>
        <p:nvSpPr>
          <p:cNvPr id="17" name="Freeform: Shape 25">
            <a:extLst>
              <a:ext uri="{FF2B5EF4-FFF2-40B4-BE49-F238E27FC236}">
                <a16:creationId xmlns:a16="http://schemas.microsoft.com/office/drawing/2014/main" id="{8FF11F68-6F44-F3AB-113F-4F8D8E366A72}"/>
              </a:ext>
            </a:extLst>
          </p:cNvPr>
          <p:cNvSpPr/>
          <p:nvPr/>
        </p:nvSpPr>
        <p:spPr>
          <a:xfrm>
            <a:off x="4039686" y="3895186"/>
            <a:ext cx="2603179" cy="2305238"/>
          </a:xfrm>
          <a:custGeom>
            <a:avLst/>
            <a:gdLst>
              <a:gd name="connsiteX0" fmla="*/ 406966 w 2927037"/>
              <a:gd name="connsiteY0" fmla="*/ 1076455 h 2592030"/>
              <a:gd name="connsiteX1" fmla="*/ 233244 w 2927037"/>
              <a:gd name="connsiteY1" fmla="*/ 1335840 h 2592030"/>
              <a:gd name="connsiteX2" fmla="*/ 406966 w 2927037"/>
              <a:gd name="connsiteY2" fmla="*/ 1335840 h 2592030"/>
              <a:gd name="connsiteX3" fmla="*/ 425992 w 2927037"/>
              <a:gd name="connsiteY3" fmla="*/ 1000314 h 2592030"/>
              <a:gd name="connsiteX4" fmla="*/ 437893 w 2927037"/>
              <a:gd name="connsiteY4" fmla="*/ 1016971 h 2592030"/>
              <a:gd name="connsiteX5" fmla="*/ 437893 w 2927037"/>
              <a:gd name="connsiteY5" fmla="*/ 1352497 h 2592030"/>
              <a:gd name="connsiteX6" fmla="*/ 423617 w 2927037"/>
              <a:gd name="connsiteY6" fmla="*/ 1371541 h 2592030"/>
              <a:gd name="connsiteX7" fmla="*/ 199930 w 2927037"/>
              <a:gd name="connsiteY7" fmla="*/ 1371541 h 2592030"/>
              <a:gd name="connsiteX8" fmla="*/ 183267 w 2927037"/>
              <a:gd name="connsiteY8" fmla="*/ 1362028 h 2592030"/>
              <a:gd name="connsiteX9" fmla="*/ 183267 w 2927037"/>
              <a:gd name="connsiteY9" fmla="*/ 1342984 h 2592030"/>
              <a:gd name="connsiteX10" fmla="*/ 406966 w 2927037"/>
              <a:gd name="connsiteY10" fmla="*/ 1007440 h 2592030"/>
              <a:gd name="connsiteX11" fmla="*/ 425992 w 2927037"/>
              <a:gd name="connsiteY11" fmla="*/ 1000314 h 2592030"/>
              <a:gd name="connsiteX12" fmla="*/ 1765725 w 2927037"/>
              <a:gd name="connsiteY12" fmla="*/ 0 h 2592030"/>
              <a:gd name="connsiteX13" fmla="*/ 1920462 w 2927037"/>
              <a:gd name="connsiteY13" fmla="*/ 41076 h 2592030"/>
              <a:gd name="connsiteX14" fmla="*/ 2772419 w 2927037"/>
              <a:gd name="connsiteY14" fmla="*/ 533630 h 2592030"/>
              <a:gd name="connsiteX15" fmla="*/ 2927037 w 2927037"/>
              <a:gd name="connsiteY15" fmla="*/ 802526 h 2592030"/>
              <a:gd name="connsiteX16" fmla="*/ 2927037 w 2927037"/>
              <a:gd name="connsiteY16" fmla="*/ 1787755 h 2592030"/>
              <a:gd name="connsiteX17" fmla="*/ 2772419 w 2927037"/>
              <a:gd name="connsiteY17" fmla="*/ 2056651 h 2592030"/>
              <a:gd name="connsiteX18" fmla="*/ 1920462 w 2927037"/>
              <a:gd name="connsiteY18" fmla="*/ 2549205 h 2592030"/>
              <a:gd name="connsiteX19" fmla="*/ 1768147 w 2927037"/>
              <a:gd name="connsiteY19" fmla="*/ 2592030 h 2592030"/>
              <a:gd name="connsiteX20" fmla="*/ 1613394 w 2927037"/>
              <a:gd name="connsiteY20" fmla="*/ 2551617 h 2592030"/>
              <a:gd name="connsiteX21" fmla="*/ 485400 w 2927037"/>
              <a:gd name="connsiteY21" fmla="*/ 1901876 h 2592030"/>
              <a:gd name="connsiteX22" fmla="*/ 468868 w 2927037"/>
              <a:gd name="connsiteY22" fmla="*/ 1885228 h 2592030"/>
              <a:gd name="connsiteX23" fmla="*/ 468868 w 2927037"/>
              <a:gd name="connsiteY23" fmla="*/ 1597392 h 2592030"/>
              <a:gd name="connsiteX24" fmla="*/ 16668 w 2927037"/>
              <a:gd name="connsiteY24" fmla="*/ 1597392 h 2592030"/>
              <a:gd name="connsiteX25" fmla="*/ 0 w 2927037"/>
              <a:gd name="connsiteY25" fmla="*/ 1580624 h 2592030"/>
              <a:gd name="connsiteX26" fmla="*/ 0 w 2927037"/>
              <a:gd name="connsiteY26" fmla="*/ 1335613 h 2592030"/>
              <a:gd name="connsiteX27" fmla="*/ 2439 w 2927037"/>
              <a:gd name="connsiteY27" fmla="*/ 1326083 h 2592030"/>
              <a:gd name="connsiteX28" fmla="*/ 473611 w 2927037"/>
              <a:gd name="connsiteY28" fmla="*/ 633516 h 2592030"/>
              <a:gd name="connsiteX29" fmla="*/ 487840 w 2927037"/>
              <a:gd name="connsiteY29" fmla="*/ 626398 h 2592030"/>
              <a:gd name="connsiteX30" fmla="*/ 811440 w 2927037"/>
              <a:gd name="connsiteY30" fmla="*/ 626398 h 2592030"/>
              <a:gd name="connsiteX31" fmla="*/ 828108 w 2927037"/>
              <a:gd name="connsiteY31" fmla="*/ 643046 h 2592030"/>
              <a:gd name="connsiteX32" fmla="*/ 828108 w 2927037"/>
              <a:gd name="connsiteY32" fmla="*/ 1335613 h 2592030"/>
              <a:gd name="connsiteX33" fmla="*/ 968497 w 2927037"/>
              <a:gd name="connsiteY33" fmla="*/ 1335613 h 2592030"/>
              <a:gd name="connsiteX34" fmla="*/ 985165 w 2927037"/>
              <a:gd name="connsiteY34" fmla="*/ 1352261 h 2592030"/>
              <a:gd name="connsiteX35" fmla="*/ 968497 w 2927037"/>
              <a:gd name="connsiteY35" fmla="*/ 1368909 h 2592030"/>
              <a:gd name="connsiteX36" fmla="*/ 809136 w 2927037"/>
              <a:gd name="connsiteY36" fmla="*/ 1368909 h 2592030"/>
              <a:gd name="connsiteX37" fmla="*/ 792468 w 2927037"/>
              <a:gd name="connsiteY37" fmla="*/ 1352261 h 2592030"/>
              <a:gd name="connsiteX38" fmla="*/ 792468 w 2927037"/>
              <a:gd name="connsiteY38" fmla="*/ 659694 h 2592030"/>
              <a:gd name="connsiteX39" fmla="*/ 497325 w 2927037"/>
              <a:gd name="connsiteY39" fmla="*/ 659694 h 2592030"/>
              <a:gd name="connsiteX40" fmla="*/ 33336 w 2927037"/>
              <a:gd name="connsiteY40" fmla="*/ 1337905 h 2592030"/>
              <a:gd name="connsiteX41" fmla="*/ 33336 w 2927037"/>
              <a:gd name="connsiteY41" fmla="*/ 1559271 h 2592030"/>
              <a:gd name="connsiteX42" fmla="*/ 485400 w 2927037"/>
              <a:gd name="connsiteY42" fmla="*/ 1559271 h 2592030"/>
              <a:gd name="connsiteX43" fmla="*/ 502068 w 2927037"/>
              <a:gd name="connsiteY43" fmla="*/ 1575919 h 2592030"/>
              <a:gd name="connsiteX44" fmla="*/ 502068 w 2927037"/>
              <a:gd name="connsiteY44" fmla="*/ 1868580 h 2592030"/>
              <a:gd name="connsiteX45" fmla="*/ 1630062 w 2927037"/>
              <a:gd name="connsiteY45" fmla="*/ 2518201 h 2592030"/>
              <a:gd name="connsiteX46" fmla="*/ 1906098 w 2927037"/>
              <a:gd name="connsiteY46" fmla="*/ 2518201 h 2592030"/>
              <a:gd name="connsiteX47" fmla="*/ 2758055 w 2927037"/>
              <a:gd name="connsiteY47" fmla="*/ 2025647 h 2592030"/>
              <a:gd name="connsiteX48" fmla="*/ 2896141 w 2927037"/>
              <a:gd name="connsiteY48" fmla="*/ 1787755 h 2592030"/>
              <a:gd name="connsiteX49" fmla="*/ 2896141 w 2927037"/>
              <a:gd name="connsiteY49" fmla="*/ 802526 h 2592030"/>
              <a:gd name="connsiteX50" fmla="*/ 2758055 w 2927037"/>
              <a:gd name="connsiteY50" fmla="*/ 564512 h 2592030"/>
              <a:gd name="connsiteX51" fmla="*/ 1906098 w 2927037"/>
              <a:gd name="connsiteY51" fmla="*/ 71958 h 2592030"/>
              <a:gd name="connsiteX52" fmla="*/ 1630062 w 2927037"/>
              <a:gd name="connsiteY52" fmla="*/ 71958 h 2592030"/>
              <a:gd name="connsiteX53" fmla="*/ 887597 w 2927037"/>
              <a:gd name="connsiteY53" fmla="*/ 476569 h 2592030"/>
              <a:gd name="connsiteX54" fmla="*/ 863883 w 2927037"/>
              <a:gd name="connsiteY54" fmla="*/ 469331 h 2592030"/>
              <a:gd name="connsiteX55" fmla="*/ 870929 w 2927037"/>
              <a:gd name="connsiteY55" fmla="*/ 445566 h 2592030"/>
              <a:gd name="connsiteX56" fmla="*/ 1611090 w 2927037"/>
              <a:gd name="connsiteY56" fmla="*/ 41076 h 2592030"/>
              <a:gd name="connsiteX57" fmla="*/ 1765725 w 2927037"/>
              <a:gd name="connsiteY57" fmla="*/ 0 h 2592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927037" h="2592030">
                <a:moveTo>
                  <a:pt x="406966" y="1076455"/>
                </a:moveTo>
                <a:lnTo>
                  <a:pt x="233244" y="1335840"/>
                </a:lnTo>
                <a:lnTo>
                  <a:pt x="406966" y="1335840"/>
                </a:lnTo>
                <a:close/>
                <a:moveTo>
                  <a:pt x="425992" y="1000314"/>
                </a:moveTo>
                <a:cubicBezTo>
                  <a:pt x="433130" y="1002683"/>
                  <a:pt x="437893" y="1009827"/>
                  <a:pt x="437893" y="1016971"/>
                </a:cubicBezTo>
                <a:lnTo>
                  <a:pt x="437893" y="1352497"/>
                </a:lnTo>
                <a:cubicBezTo>
                  <a:pt x="442655" y="1364398"/>
                  <a:pt x="433142" y="1371541"/>
                  <a:pt x="423617" y="1371541"/>
                </a:cubicBezTo>
                <a:lnTo>
                  <a:pt x="199930" y="1371541"/>
                </a:lnTo>
                <a:cubicBezTo>
                  <a:pt x="192792" y="1371541"/>
                  <a:pt x="188029" y="1366785"/>
                  <a:pt x="183267" y="1362028"/>
                </a:cubicBezTo>
                <a:cubicBezTo>
                  <a:pt x="180891" y="1357271"/>
                  <a:pt x="180891" y="1350128"/>
                  <a:pt x="183267" y="1342984"/>
                </a:cubicBezTo>
                <a:lnTo>
                  <a:pt x="406966" y="1007440"/>
                </a:lnTo>
                <a:cubicBezTo>
                  <a:pt x="411716" y="1000314"/>
                  <a:pt x="418854" y="997927"/>
                  <a:pt x="425992" y="1000314"/>
                </a:cubicBezTo>
                <a:close/>
                <a:moveTo>
                  <a:pt x="1765725" y="0"/>
                </a:moveTo>
                <a:cubicBezTo>
                  <a:pt x="1819269" y="0"/>
                  <a:pt x="1872830" y="13692"/>
                  <a:pt x="1920462" y="41076"/>
                </a:cubicBezTo>
                <a:lnTo>
                  <a:pt x="2772419" y="533630"/>
                </a:lnTo>
                <a:cubicBezTo>
                  <a:pt x="2867548" y="588398"/>
                  <a:pt x="2927037" y="693110"/>
                  <a:pt x="2927037" y="802526"/>
                </a:cubicBezTo>
                <a:lnTo>
                  <a:pt x="2927037" y="1787755"/>
                </a:lnTo>
                <a:cubicBezTo>
                  <a:pt x="2927037" y="1897171"/>
                  <a:pt x="2867548" y="2001882"/>
                  <a:pt x="2772419" y="2056651"/>
                </a:cubicBezTo>
                <a:lnTo>
                  <a:pt x="1920462" y="2549205"/>
                </a:lnTo>
                <a:cubicBezTo>
                  <a:pt x="1875201" y="2577795"/>
                  <a:pt x="1822894" y="2592030"/>
                  <a:pt x="1768147" y="2592030"/>
                </a:cubicBezTo>
                <a:cubicBezTo>
                  <a:pt x="1713401" y="2592030"/>
                  <a:pt x="1661094" y="2577795"/>
                  <a:pt x="1613394" y="2551617"/>
                </a:cubicBezTo>
                <a:lnTo>
                  <a:pt x="485400" y="1901876"/>
                </a:lnTo>
                <a:cubicBezTo>
                  <a:pt x="475915" y="1901876"/>
                  <a:pt x="468868" y="1894758"/>
                  <a:pt x="468868" y="1885228"/>
                </a:cubicBezTo>
                <a:lnTo>
                  <a:pt x="468868" y="1597392"/>
                </a:lnTo>
                <a:lnTo>
                  <a:pt x="16668" y="1597392"/>
                </a:lnTo>
                <a:cubicBezTo>
                  <a:pt x="7182" y="1597392"/>
                  <a:pt x="0" y="1590154"/>
                  <a:pt x="0" y="1580624"/>
                </a:cubicBezTo>
                <a:lnTo>
                  <a:pt x="0" y="1335613"/>
                </a:lnTo>
                <a:cubicBezTo>
                  <a:pt x="0" y="1333201"/>
                  <a:pt x="0" y="1328375"/>
                  <a:pt x="2439" y="1326083"/>
                </a:cubicBezTo>
                <a:lnTo>
                  <a:pt x="473611" y="633516"/>
                </a:lnTo>
                <a:cubicBezTo>
                  <a:pt x="475915" y="628811"/>
                  <a:pt x="483097" y="626398"/>
                  <a:pt x="487840" y="626398"/>
                </a:cubicBezTo>
                <a:lnTo>
                  <a:pt x="811440" y="626398"/>
                </a:lnTo>
                <a:cubicBezTo>
                  <a:pt x="821061" y="626398"/>
                  <a:pt x="828108" y="633516"/>
                  <a:pt x="828108" y="643046"/>
                </a:cubicBezTo>
                <a:lnTo>
                  <a:pt x="828108" y="1335613"/>
                </a:lnTo>
                <a:lnTo>
                  <a:pt x="968497" y="1335613"/>
                </a:lnTo>
                <a:cubicBezTo>
                  <a:pt x="978118" y="1335613"/>
                  <a:pt x="985165" y="1342731"/>
                  <a:pt x="985165" y="1352261"/>
                </a:cubicBezTo>
                <a:cubicBezTo>
                  <a:pt x="985165" y="1361791"/>
                  <a:pt x="978118" y="1368909"/>
                  <a:pt x="968497" y="1368909"/>
                </a:cubicBezTo>
                <a:lnTo>
                  <a:pt x="809136" y="1368909"/>
                </a:lnTo>
                <a:cubicBezTo>
                  <a:pt x="799515" y="1368909"/>
                  <a:pt x="792468" y="1361791"/>
                  <a:pt x="792468" y="1352261"/>
                </a:cubicBezTo>
                <a:lnTo>
                  <a:pt x="792468" y="659694"/>
                </a:lnTo>
                <a:lnTo>
                  <a:pt x="497325" y="659694"/>
                </a:lnTo>
                <a:lnTo>
                  <a:pt x="33336" y="1337905"/>
                </a:lnTo>
                <a:lnTo>
                  <a:pt x="33336" y="1559271"/>
                </a:lnTo>
                <a:lnTo>
                  <a:pt x="485400" y="1559271"/>
                </a:lnTo>
                <a:cubicBezTo>
                  <a:pt x="495022" y="1559271"/>
                  <a:pt x="502068" y="1566389"/>
                  <a:pt x="502068" y="1575919"/>
                </a:cubicBezTo>
                <a:lnTo>
                  <a:pt x="502068" y="1868580"/>
                </a:lnTo>
                <a:lnTo>
                  <a:pt x="1630062" y="2518201"/>
                </a:lnTo>
                <a:cubicBezTo>
                  <a:pt x="1715705" y="2568265"/>
                  <a:pt x="1820455" y="2568265"/>
                  <a:pt x="1906098" y="2518201"/>
                </a:cubicBezTo>
                <a:lnTo>
                  <a:pt x="2758055" y="2025647"/>
                </a:lnTo>
                <a:cubicBezTo>
                  <a:pt x="2843698" y="1975704"/>
                  <a:pt x="2896141" y="1885228"/>
                  <a:pt x="2896141" y="1787755"/>
                </a:cubicBezTo>
                <a:lnTo>
                  <a:pt x="2896141" y="802526"/>
                </a:lnTo>
                <a:cubicBezTo>
                  <a:pt x="2896141" y="704932"/>
                  <a:pt x="2843698" y="612163"/>
                  <a:pt x="2758055" y="564512"/>
                </a:cubicBezTo>
                <a:lnTo>
                  <a:pt x="1906098" y="71958"/>
                </a:lnTo>
                <a:cubicBezTo>
                  <a:pt x="1820455" y="22015"/>
                  <a:pt x="1715705" y="22015"/>
                  <a:pt x="1630062" y="71958"/>
                </a:cubicBezTo>
                <a:lnTo>
                  <a:pt x="887597" y="476569"/>
                </a:lnTo>
                <a:cubicBezTo>
                  <a:pt x="878111" y="481274"/>
                  <a:pt x="868625" y="478861"/>
                  <a:pt x="863883" y="469331"/>
                </a:cubicBezTo>
                <a:cubicBezTo>
                  <a:pt x="859140" y="459801"/>
                  <a:pt x="861443" y="450391"/>
                  <a:pt x="870929" y="445566"/>
                </a:cubicBezTo>
                <a:lnTo>
                  <a:pt x="1611090" y="41076"/>
                </a:lnTo>
                <a:cubicBezTo>
                  <a:pt x="1658655" y="13692"/>
                  <a:pt x="1712181" y="0"/>
                  <a:pt x="1765725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wrap="square" lIns="28575" tIns="28575" rIns="28575" bIns="28575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 sz="2800" dirty="0"/>
          </a:p>
        </p:txBody>
      </p:sp>
      <p:sp>
        <p:nvSpPr>
          <p:cNvPr id="18" name="Shape">
            <a:extLst>
              <a:ext uri="{FF2B5EF4-FFF2-40B4-BE49-F238E27FC236}">
                <a16:creationId xmlns:a16="http://schemas.microsoft.com/office/drawing/2014/main" id="{C19610D3-927C-A315-B6A6-B17C09B6C2A9}"/>
              </a:ext>
            </a:extLst>
          </p:cNvPr>
          <p:cNvSpPr/>
          <p:nvPr/>
        </p:nvSpPr>
        <p:spPr>
          <a:xfrm>
            <a:off x="7129510" y="3821305"/>
            <a:ext cx="2476196" cy="23097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9" extrusionOk="0">
                <a:moveTo>
                  <a:pt x="12498" y="21489"/>
                </a:moveTo>
                <a:cubicBezTo>
                  <a:pt x="12074" y="21489"/>
                  <a:pt x="11668" y="21371"/>
                  <a:pt x="11298" y="21154"/>
                </a:cubicBezTo>
                <a:lnTo>
                  <a:pt x="3822" y="16547"/>
                </a:lnTo>
                <a:cubicBezTo>
                  <a:pt x="3046" y="16547"/>
                  <a:pt x="2160" y="16291"/>
                  <a:pt x="1569" y="15897"/>
                </a:cubicBezTo>
                <a:cubicBezTo>
                  <a:pt x="960" y="15503"/>
                  <a:pt x="517" y="14952"/>
                  <a:pt x="240" y="14282"/>
                </a:cubicBezTo>
                <a:cubicBezTo>
                  <a:pt x="129" y="13987"/>
                  <a:pt x="55" y="13652"/>
                  <a:pt x="0" y="13318"/>
                </a:cubicBezTo>
                <a:cubicBezTo>
                  <a:pt x="0" y="13318"/>
                  <a:pt x="0" y="13298"/>
                  <a:pt x="0" y="13298"/>
                </a:cubicBezTo>
                <a:lnTo>
                  <a:pt x="0" y="13259"/>
                </a:lnTo>
                <a:cubicBezTo>
                  <a:pt x="0" y="13062"/>
                  <a:pt x="111" y="12944"/>
                  <a:pt x="314" y="12944"/>
                </a:cubicBezTo>
                <a:lnTo>
                  <a:pt x="2455" y="12944"/>
                </a:lnTo>
                <a:cubicBezTo>
                  <a:pt x="2529" y="12944"/>
                  <a:pt x="2677" y="12983"/>
                  <a:pt x="2788" y="13180"/>
                </a:cubicBezTo>
                <a:cubicBezTo>
                  <a:pt x="2788" y="13199"/>
                  <a:pt x="2806" y="13199"/>
                  <a:pt x="2806" y="13219"/>
                </a:cubicBezTo>
                <a:cubicBezTo>
                  <a:pt x="2806" y="13239"/>
                  <a:pt x="2825" y="13298"/>
                  <a:pt x="2898" y="13416"/>
                </a:cubicBezTo>
                <a:cubicBezTo>
                  <a:pt x="2898" y="13416"/>
                  <a:pt x="2898" y="13416"/>
                  <a:pt x="2898" y="13436"/>
                </a:cubicBezTo>
                <a:cubicBezTo>
                  <a:pt x="3065" y="13810"/>
                  <a:pt x="3305" y="13987"/>
                  <a:pt x="3674" y="13987"/>
                </a:cubicBezTo>
                <a:cubicBezTo>
                  <a:pt x="3858" y="13987"/>
                  <a:pt x="4006" y="13948"/>
                  <a:pt x="4154" y="13849"/>
                </a:cubicBezTo>
                <a:cubicBezTo>
                  <a:pt x="4302" y="13751"/>
                  <a:pt x="4412" y="13613"/>
                  <a:pt x="4505" y="13436"/>
                </a:cubicBezTo>
                <a:cubicBezTo>
                  <a:pt x="4597" y="13239"/>
                  <a:pt x="4652" y="13003"/>
                  <a:pt x="4652" y="12727"/>
                </a:cubicBezTo>
                <a:cubicBezTo>
                  <a:pt x="4652" y="12451"/>
                  <a:pt x="4615" y="12235"/>
                  <a:pt x="4523" y="12038"/>
                </a:cubicBezTo>
                <a:cubicBezTo>
                  <a:pt x="4468" y="11861"/>
                  <a:pt x="4357" y="11742"/>
                  <a:pt x="4228" y="11644"/>
                </a:cubicBezTo>
                <a:cubicBezTo>
                  <a:pt x="4080" y="11546"/>
                  <a:pt x="3932" y="11506"/>
                  <a:pt x="3748" y="11506"/>
                </a:cubicBezTo>
                <a:cubicBezTo>
                  <a:pt x="3545" y="11506"/>
                  <a:pt x="3360" y="11565"/>
                  <a:pt x="3194" y="11664"/>
                </a:cubicBezTo>
                <a:cubicBezTo>
                  <a:pt x="3028" y="11762"/>
                  <a:pt x="2917" y="11880"/>
                  <a:pt x="2862" y="12018"/>
                </a:cubicBezTo>
                <a:cubicBezTo>
                  <a:pt x="2825" y="12176"/>
                  <a:pt x="2695" y="12274"/>
                  <a:pt x="2548" y="12274"/>
                </a:cubicBezTo>
                <a:lnTo>
                  <a:pt x="369" y="12274"/>
                </a:lnTo>
                <a:cubicBezTo>
                  <a:pt x="277" y="12274"/>
                  <a:pt x="203" y="12235"/>
                  <a:pt x="148" y="12176"/>
                </a:cubicBezTo>
                <a:cubicBezTo>
                  <a:pt x="92" y="12117"/>
                  <a:pt x="55" y="12038"/>
                  <a:pt x="55" y="11939"/>
                </a:cubicBezTo>
                <a:lnTo>
                  <a:pt x="55" y="5540"/>
                </a:lnTo>
                <a:cubicBezTo>
                  <a:pt x="55" y="5442"/>
                  <a:pt x="92" y="5363"/>
                  <a:pt x="148" y="5304"/>
                </a:cubicBezTo>
                <a:cubicBezTo>
                  <a:pt x="203" y="5245"/>
                  <a:pt x="277" y="5205"/>
                  <a:pt x="369" y="5205"/>
                </a:cubicBezTo>
                <a:lnTo>
                  <a:pt x="6775" y="5205"/>
                </a:lnTo>
                <a:cubicBezTo>
                  <a:pt x="6868" y="5205"/>
                  <a:pt x="6942" y="5245"/>
                  <a:pt x="6997" y="5304"/>
                </a:cubicBezTo>
                <a:cubicBezTo>
                  <a:pt x="7052" y="5363"/>
                  <a:pt x="7089" y="5442"/>
                  <a:pt x="7089" y="5540"/>
                </a:cubicBezTo>
                <a:lnTo>
                  <a:pt x="7089" y="7371"/>
                </a:lnTo>
                <a:cubicBezTo>
                  <a:pt x="7089" y="7470"/>
                  <a:pt x="7052" y="7548"/>
                  <a:pt x="6997" y="7607"/>
                </a:cubicBezTo>
                <a:cubicBezTo>
                  <a:pt x="6942" y="7667"/>
                  <a:pt x="6868" y="7706"/>
                  <a:pt x="6775" y="7706"/>
                </a:cubicBezTo>
                <a:lnTo>
                  <a:pt x="2769" y="7706"/>
                </a:lnTo>
                <a:lnTo>
                  <a:pt x="2769" y="9321"/>
                </a:lnTo>
                <a:cubicBezTo>
                  <a:pt x="3157" y="9104"/>
                  <a:pt x="3600" y="9005"/>
                  <a:pt x="4080" y="9005"/>
                </a:cubicBezTo>
                <a:cubicBezTo>
                  <a:pt x="4800" y="9005"/>
                  <a:pt x="5428" y="9202"/>
                  <a:pt x="5982" y="9596"/>
                </a:cubicBezTo>
                <a:cubicBezTo>
                  <a:pt x="6535" y="9990"/>
                  <a:pt x="6923" y="10522"/>
                  <a:pt x="7182" y="11191"/>
                </a:cubicBezTo>
                <a:cubicBezTo>
                  <a:pt x="7200" y="11270"/>
                  <a:pt x="7182" y="11349"/>
                  <a:pt x="7108" y="11388"/>
                </a:cubicBezTo>
                <a:cubicBezTo>
                  <a:pt x="7034" y="11408"/>
                  <a:pt x="6960" y="11388"/>
                  <a:pt x="6923" y="11309"/>
                </a:cubicBezTo>
                <a:cubicBezTo>
                  <a:pt x="6702" y="10699"/>
                  <a:pt x="6332" y="10207"/>
                  <a:pt x="5834" y="9852"/>
                </a:cubicBezTo>
                <a:cubicBezTo>
                  <a:pt x="5335" y="9498"/>
                  <a:pt x="4745" y="9321"/>
                  <a:pt x="4080" y="9321"/>
                </a:cubicBezTo>
                <a:cubicBezTo>
                  <a:pt x="3600" y="9321"/>
                  <a:pt x="3175" y="9439"/>
                  <a:pt x="2806" y="9675"/>
                </a:cubicBezTo>
                <a:cubicBezTo>
                  <a:pt x="2751" y="9734"/>
                  <a:pt x="2677" y="9734"/>
                  <a:pt x="2603" y="9695"/>
                </a:cubicBezTo>
                <a:cubicBezTo>
                  <a:pt x="2529" y="9655"/>
                  <a:pt x="2492" y="9596"/>
                  <a:pt x="2492" y="9498"/>
                </a:cubicBezTo>
                <a:lnTo>
                  <a:pt x="2492" y="7667"/>
                </a:lnTo>
                <a:cubicBezTo>
                  <a:pt x="2492" y="7529"/>
                  <a:pt x="2585" y="7450"/>
                  <a:pt x="2695" y="7450"/>
                </a:cubicBezTo>
                <a:lnTo>
                  <a:pt x="6775" y="7450"/>
                </a:lnTo>
                <a:cubicBezTo>
                  <a:pt x="6794" y="7450"/>
                  <a:pt x="6794" y="7450"/>
                  <a:pt x="6794" y="7430"/>
                </a:cubicBezTo>
                <a:cubicBezTo>
                  <a:pt x="6794" y="7430"/>
                  <a:pt x="6812" y="7411"/>
                  <a:pt x="6812" y="7411"/>
                </a:cubicBezTo>
                <a:lnTo>
                  <a:pt x="6812" y="5540"/>
                </a:lnTo>
                <a:cubicBezTo>
                  <a:pt x="6812" y="5520"/>
                  <a:pt x="6812" y="5520"/>
                  <a:pt x="6794" y="5520"/>
                </a:cubicBezTo>
                <a:cubicBezTo>
                  <a:pt x="6794" y="5520"/>
                  <a:pt x="6775" y="5501"/>
                  <a:pt x="6775" y="5501"/>
                </a:cubicBezTo>
                <a:lnTo>
                  <a:pt x="369" y="5501"/>
                </a:lnTo>
                <a:cubicBezTo>
                  <a:pt x="351" y="5501"/>
                  <a:pt x="351" y="5501"/>
                  <a:pt x="351" y="5520"/>
                </a:cubicBezTo>
                <a:cubicBezTo>
                  <a:pt x="351" y="5520"/>
                  <a:pt x="332" y="5540"/>
                  <a:pt x="332" y="5540"/>
                </a:cubicBezTo>
                <a:lnTo>
                  <a:pt x="332" y="11939"/>
                </a:lnTo>
                <a:cubicBezTo>
                  <a:pt x="332" y="11959"/>
                  <a:pt x="332" y="11959"/>
                  <a:pt x="351" y="11959"/>
                </a:cubicBezTo>
                <a:cubicBezTo>
                  <a:pt x="351" y="11959"/>
                  <a:pt x="369" y="11979"/>
                  <a:pt x="369" y="11979"/>
                </a:cubicBezTo>
                <a:lnTo>
                  <a:pt x="2548" y="11979"/>
                </a:lnTo>
                <a:cubicBezTo>
                  <a:pt x="2585" y="11979"/>
                  <a:pt x="2585" y="11979"/>
                  <a:pt x="2603" y="11920"/>
                </a:cubicBezTo>
                <a:cubicBezTo>
                  <a:pt x="2695" y="11703"/>
                  <a:pt x="2843" y="11526"/>
                  <a:pt x="3065" y="11388"/>
                </a:cubicBezTo>
                <a:cubicBezTo>
                  <a:pt x="3286" y="11270"/>
                  <a:pt x="3508" y="11191"/>
                  <a:pt x="3766" y="11191"/>
                </a:cubicBezTo>
                <a:cubicBezTo>
                  <a:pt x="3988" y="11191"/>
                  <a:pt x="4209" y="11250"/>
                  <a:pt x="4394" y="11368"/>
                </a:cubicBezTo>
                <a:cubicBezTo>
                  <a:pt x="4578" y="11486"/>
                  <a:pt x="4708" y="11664"/>
                  <a:pt x="4800" y="11880"/>
                </a:cubicBezTo>
                <a:cubicBezTo>
                  <a:pt x="4892" y="12097"/>
                  <a:pt x="4948" y="12372"/>
                  <a:pt x="4948" y="12688"/>
                </a:cubicBezTo>
                <a:cubicBezTo>
                  <a:pt x="4948" y="13022"/>
                  <a:pt x="4892" y="13318"/>
                  <a:pt x="4763" y="13534"/>
                </a:cubicBezTo>
                <a:cubicBezTo>
                  <a:pt x="4652" y="13751"/>
                  <a:pt x="4505" y="13948"/>
                  <a:pt x="4320" y="14066"/>
                </a:cubicBezTo>
                <a:cubicBezTo>
                  <a:pt x="4135" y="14184"/>
                  <a:pt x="3914" y="14243"/>
                  <a:pt x="3692" y="14243"/>
                </a:cubicBezTo>
                <a:cubicBezTo>
                  <a:pt x="3231" y="14243"/>
                  <a:pt x="2880" y="14007"/>
                  <a:pt x="2677" y="13534"/>
                </a:cubicBezTo>
                <a:cubicBezTo>
                  <a:pt x="2622" y="13436"/>
                  <a:pt x="2585" y="13337"/>
                  <a:pt x="2566" y="13259"/>
                </a:cubicBezTo>
                <a:cubicBezTo>
                  <a:pt x="2529" y="13199"/>
                  <a:pt x="2511" y="13199"/>
                  <a:pt x="2492" y="13199"/>
                </a:cubicBezTo>
                <a:lnTo>
                  <a:pt x="351" y="13199"/>
                </a:lnTo>
                <a:cubicBezTo>
                  <a:pt x="332" y="13199"/>
                  <a:pt x="314" y="13199"/>
                  <a:pt x="314" y="13199"/>
                </a:cubicBezTo>
                <a:cubicBezTo>
                  <a:pt x="314" y="13199"/>
                  <a:pt x="314" y="13199"/>
                  <a:pt x="314" y="13219"/>
                </a:cubicBezTo>
                <a:lnTo>
                  <a:pt x="314" y="13239"/>
                </a:lnTo>
                <a:cubicBezTo>
                  <a:pt x="369" y="13554"/>
                  <a:pt x="443" y="13849"/>
                  <a:pt x="535" y="14125"/>
                </a:cubicBezTo>
                <a:cubicBezTo>
                  <a:pt x="775" y="14735"/>
                  <a:pt x="1200" y="15247"/>
                  <a:pt x="1754" y="15602"/>
                </a:cubicBezTo>
                <a:cubicBezTo>
                  <a:pt x="2308" y="15956"/>
                  <a:pt x="3157" y="16192"/>
                  <a:pt x="3914" y="16192"/>
                </a:cubicBezTo>
                <a:cubicBezTo>
                  <a:pt x="3932" y="16192"/>
                  <a:pt x="3969" y="16192"/>
                  <a:pt x="3988" y="16212"/>
                </a:cubicBezTo>
                <a:lnTo>
                  <a:pt x="11502" y="20839"/>
                </a:lnTo>
                <a:cubicBezTo>
                  <a:pt x="12166" y="21253"/>
                  <a:pt x="12978" y="21253"/>
                  <a:pt x="13643" y="20839"/>
                </a:cubicBezTo>
                <a:lnTo>
                  <a:pt x="20252" y="16763"/>
                </a:lnTo>
                <a:cubicBezTo>
                  <a:pt x="20917" y="16350"/>
                  <a:pt x="21323" y="15602"/>
                  <a:pt x="21323" y="14794"/>
                </a:cubicBezTo>
                <a:lnTo>
                  <a:pt x="21323" y="6643"/>
                </a:lnTo>
                <a:cubicBezTo>
                  <a:pt x="21323" y="5835"/>
                  <a:pt x="20917" y="5067"/>
                  <a:pt x="20252" y="4674"/>
                </a:cubicBezTo>
                <a:lnTo>
                  <a:pt x="13643" y="598"/>
                </a:lnTo>
                <a:cubicBezTo>
                  <a:pt x="12978" y="184"/>
                  <a:pt x="12166" y="184"/>
                  <a:pt x="11502" y="598"/>
                </a:cubicBezTo>
                <a:cubicBezTo>
                  <a:pt x="11483" y="618"/>
                  <a:pt x="11465" y="618"/>
                  <a:pt x="11446" y="618"/>
                </a:cubicBezTo>
                <a:lnTo>
                  <a:pt x="5649" y="3945"/>
                </a:lnTo>
                <a:cubicBezTo>
                  <a:pt x="5575" y="3985"/>
                  <a:pt x="5502" y="3965"/>
                  <a:pt x="5465" y="3886"/>
                </a:cubicBezTo>
                <a:cubicBezTo>
                  <a:pt x="5428" y="3807"/>
                  <a:pt x="5446" y="3729"/>
                  <a:pt x="5520" y="3689"/>
                </a:cubicBezTo>
                <a:lnTo>
                  <a:pt x="11354" y="342"/>
                </a:lnTo>
                <a:cubicBezTo>
                  <a:pt x="11372" y="342"/>
                  <a:pt x="11391" y="322"/>
                  <a:pt x="11409" y="322"/>
                </a:cubicBezTo>
                <a:cubicBezTo>
                  <a:pt x="12148" y="-111"/>
                  <a:pt x="13052" y="-111"/>
                  <a:pt x="13791" y="342"/>
                </a:cubicBezTo>
                <a:lnTo>
                  <a:pt x="20400" y="4418"/>
                </a:lnTo>
                <a:cubicBezTo>
                  <a:pt x="21138" y="4871"/>
                  <a:pt x="21600" y="5737"/>
                  <a:pt x="21600" y="6643"/>
                </a:cubicBezTo>
                <a:lnTo>
                  <a:pt x="21600" y="14794"/>
                </a:lnTo>
                <a:cubicBezTo>
                  <a:pt x="21600" y="15700"/>
                  <a:pt x="21138" y="16566"/>
                  <a:pt x="20400" y="17019"/>
                </a:cubicBezTo>
                <a:lnTo>
                  <a:pt x="13791" y="21095"/>
                </a:lnTo>
                <a:cubicBezTo>
                  <a:pt x="13329" y="21371"/>
                  <a:pt x="12923" y="21489"/>
                  <a:pt x="12498" y="21489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28575" tIns="28575" rIns="28575" bIns="28575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 sz="3000">
                <a:solidFill>
                  <a:srgbClr val="FFFFFF"/>
                </a:solidFill>
              </a:defRPr>
            </a:pPr>
            <a:endParaRPr sz="2800"/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40D54378-5657-2797-C532-C2E13664D29E}"/>
              </a:ext>
            </a:extLst>
          </p:cNvPr>
          <p:cNvSpPr txBox="1"/>
          <p:nvPr/>
        </p:nvSpPr>
        <p:spPr>
          <a:xfrm>
            <a:off x="6475224" y="2521587"/>
            <a:ext cx="1392352" cy="1277273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1100" dirty="0">
                <a:latin typeface="Cambria" panose="02040503050406030204" pitchFamily="18" charset="0"/>
                <a:ea typeface="Cambria" panose="02040503050406030204" pitchFamily="18" charset="0"/>
              </a:rPr>
              <a:t>memacu dan memotivasi pemerintah provinsi dan kabupaten/kota dalam meningkatkan kinerja pengelolaan keuangan daerah;</a:t>
            </a: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32CF1D52-7981-397F-5A67-C6AB959E2BC9}"/>
              </a:ext>
            </a:extLst>
          </p:cNvPr>
          <p:cNvSpPr txBox="1"/>
          <p:nvPr/>
        </p:nvSpPr>
        <p:spPr>
          <a:xfrm>
            <a:off x="3597650" y="2486751"/>
            <a:ext cx="1392352" cy="112338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1100" dirty="0">
                <a:latin typeface="Cambria" panose="02040503050406030204" pitchFamily="18" charset="0"/>
                <a:ea typeface="Cambria" panose="02040503050406030204" pitchFamily="18" charset="0"/>
              </a:rPr>
              <a:t>mengukur kinerja tata kelola keuangan daerah yang efektif, efisien, transparan dan akuntabel dalam periode tertentu</a:t>
            </a:r>
            <a:r>
              <a:rPr lang="id-ID" sz="12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D97A9CB3-744B-1357-5797-26C0D55B90DD}"/>
              </a:ext>
            </a:extLst>
          </p:cNvPr>
          <p:cNvSpPr txBox="1"/>
          <p:nvPr/>
        </p:nvSpPr>
        <p:spPr>
          <a:xfrm>
            <a:off x="9352797" y="2521587"/>
            <a:ext cx="1392352" cy="1277273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1100" dirty="0">
                <a:latin typeface="Cambria" panose="02040503050406030204" pitchFamily="18" charset="0"/>
                <a:ea typeface="Cambria" panose="02040503050406030204" pitchFamily="18" charset="0"/>
              </a:rPr>
              <a:t>melakukan publikasi atas hasil pengukuran Indeks Pengelolaan Keuangan Daerah bagi pemerintah daerah provinsi, kabupaten, dan kota;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6EE307-3A6A-332F-DA35-A09ACD41FD51}"/>
              </a:ext>
            </a:extLst>
          </p:cNvPr>
          <p:cNvSpPr txBox="1"/>
          <p:nvPr/>
        </p:nvSpPr>
        <p:spPr>
          <a:xfrm>
            <a:off x="5027500" y="4585933"/>
            <a:ext cx="1392352" cy="110799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1100" dirty="0">
                <a:latin typeface="Cambria" panose="02040503050406030204" pitchFamily="18" charset="0"/>
                <a:ea typeface="Cambria" panose="02040503050406030204" pitchFamily="18" charset="0"/>
              </a:rPr>
              <a:t>memberikan penghargaan kepada pemerintah daerah yang memiliki indeks pengelolaan keuangan daerah yang terbaik; </a:t>
            </a: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608ADA9E-2E0D-D986-F7E0-E8A1FF2F93EC}"/>
              </a:ext>
            </a:extLst>
          </p:cNvPr>
          <p:cNvSpPr txBox="1"/>
          <p:nvPr/>
        </p:nvSpPr>
        <p:spPr>
          <a:xfrm>
            <a:off x="8030256" y="4464008"/>
            <a:ext cx="1427345" cy="144655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1100" dirty="0">
                <a:latin typeface="Cambria" panose="02040503050406030204" pitchFamily="18" charset="0"/>
                <a:ea typeface="Cambria" panose="02040503050406030204" pitchFamily="18" charset="0"/>
              </a:rPr>
              <a:t>meningkatkan peran Aparat Pengawasan Intern Pemerintah dalam mewujudkan pengawasan pengelolaan keuangan daerah yang transparan dan akuntabel.</a:t>
            </a:r>
          </a:p>
        </p:txBody>
      </p:sp>
      <p:sp>
        <p:nvSpPr>
          <p:cNvPr id="24" name="Date Placeholder 1">
            <a:extLst>
              <a:ext uri="{FF2B5EF4-FFF2-40B4-BE49-F238E27FC236}">
                <a16:creationId xmlns:a16="http://schemas.microsoft.com/office/drawing/2014/main" id="{46D45A59-9E83-9D6C-61C0-37DAC6F34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4910" y="2084065"/>
            <a:ext cx="2017264" cy="3622241"/>
          </a:xfrm>
          <a:solidFill>
            <a:schemeClr val="accent2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  <p:txBody>
          <a:bodyPr/>
          <a:lstStyle/>
          <a:p>
            <a:pPr algn="just"/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Memperoleh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gambaran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peta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) 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pengukuran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indeks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pengelolaan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keuangan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daerah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Provinsi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 dan </a:t>
            </a:r>
            <a:r>
              <a:rPr lang="en-US" sz="24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Kab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ndalus" pitchFamily="18" charset="-78"/>
              </a:rPr>
              <a:t>/Kota</a:t>
            </a:r>
            <a:endParaRPr lang="id-ID" altLang="en-US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200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20">
            <a:extLst>
              <a:ext uri="{FF2B5EF4-FFF2-40B4-BE49-F238E27FC236}">
                <a16:creationId xmlns:a16="http://schemas.microsoft.com/office/drawing/2014/main" id="{D76CC2E7-CED1-CCCC-59CA-A373F9863EC5}"/>
              </a:ext>
            </a:extLst>
          </p:cNvPr>
          <p:cNvGrpSpPr>
            <a:grpSpLocks/>
          </p:cNvGrpSpPr>
          <p:nvPr/>
        </p:nvGrpSpPr>
        <p:grpSpPr bwMode="auto">
          <a:xfrm>
            <a:off x="8964" y="-88062"/>
            <a:ext cx="12200965" cy="582920"/>
            <a:chOff x="-6724" y="271428"/>
            <a:chExt cx="9150724" cy="3527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3533625-DB70-A91F-7568-CC46DCA79D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724" y="317545"/>
              <a:ext cx="9150724" cy="281914"/>
              <a:chOff x="-6724" y="1481726"/>
              <a:chExt cx="9150724" cy="30070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A7F8148-4260-6D12-3E1A-4AF41ACBC335}"/>
                  </a:ext>
                </a:extLst>
              </p:cNvPr>
              <p:cNvSpPr/>
              <p:nvPr/>
            </p:nvSpPr>
            <p:spPr>
              <a:xfrm>
                <a:off x="0" y="1481726"/>
                <a:ext cx="9144000" cy="1524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EDD9830-78FB-9359-9A2D-F41A9410B940}"/>
                  </a:ext>
                </a:extLst>
              </p:cNvPr>
              <p:cNvSpPr/>
              <p:nvPr/>
            </p:nvSpPr>
            <p:spPr>
              <a:xfrm>
                <a:off x="-6724" y="1629963"/>
                <a:ext cx="9144000" cy="152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D6C1D69C-C7A8-0501-EC1E-83D67C91C513}"/>
                </a:ext>
              </a:extLst>
            </p:cNvPr>
            <p:cNvSpPr txBox="1">
              <a:spLocks/>
            </p:cNvSpPr>
            <p:nvPr/>
          </p:nvSpPr>
          <p:spPr>
            <a:xfrm>
              <a:off x="3124200" y="271428"/>
              <a:ext cx="2786063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Bookman Old Style" pitchFamily="18" charset="0"/>
                </a:rPr>
                <a:t> KEMENTERIAN DALAM NEGERI</a:t>
              </a:r>
              <a:endParaRPr lang="id-ID" sz="1200" b="1" dirty="0">
                <a:solidFill>
                  <a:srgbClr val="FFFFFF"/>
                </a:solidFill>
                <a:latin typeface="Bookman Old Style" pitchFamily="18" charset="0"/>
              </a:endParaRPr>
            </a:p>
          </p:txBody>
        </p: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7A4A304C-290F-2F17-DF46-A1A28C0345F1}"/>
                </a:ext>
              </a:extLst>
            </p:cNvPr>
            <p:cNvSpPr txBox="1">
              <a:spLocks/>
            </p:cNvSpPr>
            <p:nvPr/>
          </p:nvSpPr>
          <p:spPr>
            <a:xfrm>
              <a:off x="3429000" y="409760"/>
              <a:ext cx="2286000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Bookman Old Style" pitchFamily="18" charset="0"/>
                </a:rPr>
                <a:t>REPUBLIK INDONESIA</a:t>
              </a:r>
              <a:endParaRPr lang="id-ID" sz="12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11EE822-33B8-E2C6-137A-BCF38A48E1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" t="31397" r="4265" b="29779"/>
          <a:stretch/>
        </p:blipFill>
        <p:spPr>
          <a:xfrm>
            <a:off x="10271527" y="-3174"/>
            <a:ext cx="1938401" cy="818781"/>
          </a:xfrm>
          <a:prstGeom prst="rect">
            <a:avLst/>
          </a:prstGeom>
        </p:spPr>
      </p:pic>
      <p:pic>
        <p:nvPicPr>
          <p:cNvPr id="23" name="Picture 22" descr="kemendagri hashtag on Twitter">
            <a:extLst>
              <a:ext uri="{FF2B5EF4-FFF2-40B4-BE49-F238E27FC236}">
                <a16:creationId xmlns:a16="http://schemas.microsoft.com/office/drawing/2014/main" id="{AE8394DB-E2B4-7993-8158-A3F588A78F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00" b="55333" l="33917" r="65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15392" r="30995" b="43339"/>
          <a:stretch/>
        </p:blipFill>
        <p:spPr bwMode="auto">
          <a:xfrm>
            <a:off x="-128120" y="-77298"/>
            <a:ext cx="1002733" cy="9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itle 1">
            <a:extLst>
              <a:ext uri="{FF2B5EF4-FFF2-40B4-BE49-F238E27FC236}">
                <a16:creationId xmlns:a16="http://schemas.microsoft.com/office/drawing/2014/main" id="{9113197A-0C27-A714-31DE-A7ABA2B1493E}"/>
              </a:ext>
            </a:extLst>
          </p:cNvPr>
          <p:cNvSpPr txBox="1">
            <a:spLocks/>
          </p:cNvSpPr>
          <p:nvPr/>
        </p:nvSpPr>
        <p:spPr>
          <a:xfrm>
            <a:off x="682122" y="300575"/>
            <a:ext cx="3561176" cy="1991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</a:rPr>
              <a:t>Dimensi-6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 err="1">
                <a:solidFill>
                  <a:schemeClr val="bg1"/>
                </a:solidFill>
              </a:rPr>
              <a:t>Opini</a:t>
            </a:r>
            <a:r>
              <a:rPr lang="en-US" sz="4000" dirty="0">
                <a:solidFill>
                  <a:schemeClr val="bg1"/>
                </a:solidFill>
              </a:rPr>
              <a:t> BPK </a:t>
            </a:r>
            <a:r>
              <a:rPr lang="en-US" sz="4000" dirty="0" err="1">
                <a:solidFill>
                  <a:schemeClr val="bg1"/>
                </a:solidFill>
              </a:rPr>
              <a:t>atas</a:t>
            </a:r>
            <a:r>
              <a:rPr lang="en-US" sz="4000" dirty="0">
                <a:solidFill>
                  <a:schemeClr val="bg1"/>
                </a:solidFill>
              </a:rPr>
              <a:t> LKPD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E7ADD6B-C0BD-C5DD-D13B-A8DBFEA21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8943" y="881116"/>
            <a:ext cx="5649591" cy="943951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en-US" sz="3600" b="1" u="sng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Cara </a:t>
            </a:r>
            <a:r>
              <a:rPr lang="en-US" sz="3600" b="1" u="sng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Mengupload</a:t>
            </a:r>
            <a:r>
              <a:rPr lang="en-US" sz="3600" b="1" u="sng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u="sng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Dokumen</a:t>
            </a:r>
            <a:endParaRPr lang="en-US" sz="3600" b="1" u="sng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C2787E-37F7-99D0-481B-41B82C29E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48" y="2060507"/>
            <a:ext cx="9834282" cy="2115549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3D918B62-C16D-D391-5965-9CF7FD604EA5}"/>
              </a:ext>
            </a:extLst>
          </p:cNvPr>
          <p:cNvSpPr/>
          <p:nvPr/>
        </p:nvSpPr>
        <p:spPr>
          <a:xfrm>
            <a:off x="7469348" y="2084796"/>
            <a:ext cx="555810" cy="555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80FC79-A1A2-7AA5-D1D8-C085D76CF8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7667" y="3385553"/>
            <a:ext cx="3787468" cy="3406435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68641BD1-EA76-AEEF-EAD6-4346583614A8}"/>
              </a:ext>
            </a:extLst>
          </p:cNvPr>
          <p:cNvSpPr/>
          <p:nvPr/>
        </p:nvSpPr>
        <p:spPr>
          <a:xfrm>
            <a:off x="2812388" y="3787191"/>
            <a:ext cx="555810" cy="555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ID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250F5A-4B94-0289-C4C2-13FB837C9535}"/>
              </a:ext>
            </a:extLst>
          </p:cNvPr>
          <p:cNvSpPr/>
          <p:nvPr/>
        </p:nvSpPr>
        <p:spPr>
          <a:xfrm>
            <a:off x="4838643" y="4636112"/>
            <a:ext cx="555810" cy="555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ID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9E6B6E0-6B88-CE99-8C21-5AE3D5F4AB84}"/>
              </a:ext>
            </a:extLst>
          </p:cNvPr>
          <p:cNvSpPr/>
          <p:nvPr/>
        </p:nvSpPr>
        <p:spPr>
          <a:xfrm>
            <a:off x="2617075" y="5383185"/>
            <a:ext cx="555810" cy="555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en-ID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9CE77A2-DC3D-3BC2-ED1A-676FC68D3758}"/>
              </a:ext>
            </a:extLst>
          </p:cNvPr>
          <p:cNvSpPr/>
          <p:nvPr/>
        </p:nvSpPr>
        <p:spPr>
          <a:xfrm>
            <a:off x="4434412" y="5961158"/>
            <a:ext cx="555810" cy="5558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endParaRPr lang="en-ID" dirty="0"/>
          </a:p>
        </p:txBody>
      </p:sp>
      <p:sp>
        <p:nvSpPr>
          <p:cNvPr id="7" name="Arrow: Curved Up 6">
            <a:extLst>
              <a:ext uri="{FF2B5EF4-FFF2-40B4-BE49-F238E27FC236}">
                <a16:creationId xmlns:a16="http://schemas.microsoft.com/office/drawing/2014/main" id="{13E6E0E8-47B0-5C66-6ACF-CC3928EAAABD}"/>
              </a:ext>
            </a:extLst>
          </p:cNvPr>
          <p:cNvSpPr/>
          <p:nvPr/>
        </p:nvSpPr>
        <p:spPr>
          <a:xfrm rot="9427396">
            <a:off x="4246303" y="2027067"/>
            <a:ext cx="3096749" cy="832753"/>
          </a:xfrm>
          <a:prstGeom prst="curvedUpArrow">
            <a:avLst>
              <a:gd name="adj1" fmla="val 25000"/>
              <a:gd name="adj2" fmla="val 69294"/>
              <a:gd name="adj3" fmla="val 482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BA26FAB0-3D16-DF03-D1B4-83C67CEFA0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4422073"/>
              </p:ext>
            </p:extLst>
          </p:nvPr>
        </p:nvGraphicFramePr>
        <p:xfrm>
          <a:off x="5994968" y="3164542"/>
          <a:ext cx="5672347" cy="3559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85909392-E6E6-CE70-896A-2964F8605988}"/>
              </a:ext>
            </a:extLst>
          </p:cNvPr>
          <p:cNvSpPr txBox="1"/>
          <p:nvPr/>
        </p:nvSpPr>
        <p:spPr>
          <a:xfrm>
            <a:off x="125375" y="4496347"/>
            <a:ext cx="16887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KET : HANYA LAPORAN WTP YANG DIUNGGAH</a:t>
            </a:r>
            <a:endParaRPr lang="en-ID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85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66D601D-96CB-B898-4CBD-791A595B8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" t="2174" r="3334"/>
          <a:stretch>
            <a:fillRect/>
          </a:stretch>
        </p:blipFill>
        <p:spPr bwMode="auto">
          <a:xfrm>
            <a:off x="1" y="466852"/>
            <a:ext cx="12210164" cy="639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20">
            <a:extLst>
              <a:ext uri="{FF2B5EF4-FFF2-40B4-BE49-F238E27FC236}">
                <a16:creationId xmlns:a16="http://schemas.microsoft.com/office/drawing/2014/main" id="{F3FAB670-0E6F-DE17-9552-73FF9C61B4E7}"/>
              </a:ext>
            </a:extLst>
          </p:cNvPr>
          <p:cNvGrpSpPr>
            <a:grpSpLocks/>
          </p:cNvGrpSpPr>
          <p:nvPr/>
        </p:nvGrpSpPr>
        <p:grpSpPr bwMode="auto">
          <a:xfrm>
            <a:off x="9200" y="-79097"/>
            <a:ext cx="12200965" cy="827086"/>
            <a:chOff x="-6724" y="271428"/>
            <a:chExt cx="9150724" cy="50049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5745064-B6AA-8A5A-936D-93B88594C5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724" y="317545"/>
              <a:ext cx="9150724" cy="281914"/>
              <a:chOff x="-6724" y="1481726"/>
              <a:chExt cx="9150724" cy="30070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B332458-8BB6-DD17-A45C-189DC5754874}"/>
                  </a:ext>
                </a:extLst>
              </p:cNvPr>
              <p:cNvSpPr/>
              <p:nvPr/>
            </p:nvSpPr>
            <p:spPr>
              <a:xfrm>
                <a:off x="0" y="1481726"/>
                <a:ext cx="9144000" cy="1524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619AB7F-08B0-795B-9FE3-ED524055D254}"/>
                  </a:ext>
                </a:extLst>
              </p:cNvPr>
              <p:cNvSpPr/>
              <p:nvPr/>
            </p:nvSpPr>
            <p:spPr>
              <a:xfrm>
                <a:off x="-6724" y="1629963"/>
                <a:ext cx="9144000" cy="152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3" name="Picture 12" descr="National emblem of Indonesia Garuda Pancasila.svg">
              <a:extLst>
                <a:ext uri="{FF2B5EF4-FFF2-40B4-BE49-F238E27FC236}">
                  <a16:creationId xmlns:a16="http://schemas.microsoft.com/office/drawing/2014/main" id="{5264762C-237A-703A-08C5-E03F000913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496" y="311774"/>
              <a:ext cx="731092" cy="46014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A8D8681E-EEAF-329D-D8F3-0826400D6A9C}"/>
                </a:ext>
              </a:extLst>
            </p:cNvPr>
            <p:cNvSpPr txBox="1">
              <a:spLocks/>
            </p:cNvSpPr>
            <p:nvPr/>
          </p:nvSpPr>
          <p:spPr>
            <a:xfrm>
              <a:off x="3124200" y="271428"/>
              <a:ext cx="2786063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Bookman Old Style" pitchFamily="18" charset="0"/>
                </a:rPr>
                <a:t> KEMENTERIAN DALAM NEGERI</a:t>
              </a:r>
              <a:endParaRPr lang="id-ID" sz="1200" b="1" dirty="0">
                <a:solidFill>
                  <a:srgbClr val="FFFFFF"/>
                </a:solidFill>
                <a:latin typeface="Bookman Old Style" pitchFamily="18" charset="0"/>
              </a:endParaRPr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99D63646-AABB-EFDB-73C3-6A1AEA71C855}"/>
                </a:ext>
              </a:extLst>
            </p:cNvPr>
            <p:cNvSpPr txBox="1">
              <a:spLocks/>
            </p:cNvSpPr>
            <p:nvPr/>
          </p:nvSpPr>
          <p:spPr>
            <a:xfrm>
              <a:off x="3429000" y="409760"/>
              <a:ext cx="2286000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Bookman Old Style" pitchFamily="18" charset="0"/>
                </a:rPr>
                <a:t>REPUBLIK INDONESIA</a:t>
              </a:r>
              <a:endParaRPr lang="id-ID" sz="12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20" name="Picture 19" descr="kemendagri hashtag on Twitter">
            <a:extLst>
              <a:ext uri="{FF2B5EF4-FFF2-40B4-BE49-F238E27FC236}">
                <a16:creationId xmlns:a16="http://schemas.microsoft.com/office/drawing/2014/main" id="{896E2276-E44B-23D3-0138-AD3336915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500" b="55333" l="33917" r="65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15392" r="30995" b="43339"/>
          <a:stretch/>
        </p:blipFill>
        <p:spPr bwMode="auto">
          <a:xfrm>
            <a:off x="11383104" y="-92592"/>
            <a:ext cx="1002733" cy="9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">
            <a:extLst>
              <a:ext uri="{FF2B5EF4-FFF2-40B4-BE49-F238E27FC236}">
                <a16:creationId xmlns:a16="http://schemas.microsoft.com/office/drawing/2014/main" id="{B1B220D1-FC40-A42A-2980-8943A5332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3581" y="2877407"/>
            <a:ext cx="8224837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3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Edwardian Script ITC" pitchFamily="66" charset="0"/>
              </a:rPr>
              <a:t>Terima</a:t>
            </a:r>
            <a:r>
              <a:rPr lang="en-US" sz="13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Edwardian Script ITC" pitchFamily="66" charset="0"/>
              </a:rPr>
              <a:t> </a:t>
            </a:r>
            <a:r>
              <a:rPr lang="en-US" sz="138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Edwardian Script ITC" pitchFamily="66" charset="0"/>
              </a:rPr>
              <a:t>Kasih</a:t>
            </a:r>
            <a:endParaRPr lang="en-US" sz="13800" b="1" dirty="0">
              <a:effectLst>
                <a:outerShdw blurRad="38100" dist="38100" dir="2700000" algn="tl">
                  <a:srgbClr val="FFFFFF"/>
                </a:outerShdw>
              </a:effectLst>
              <a:latin typeface="Edwardian Script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53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50F0EFC-0A83-1267-92B0-7A4AF81F46FD}"/>
              </a:ext>
            </a:extLst>
          </p:cNvPr>
          <p:cNvGrpSpPr/>
          <p:nvPr/>
        </p:nvGrpSpPr>
        <p:grpSpPr>
          <a:xfrm>
            <a:off x="7174404" y="5185277"/>
            <a:ext cx="3380856" cy="733031"/>
            <a:chOff x="8415848" y="2532873"/>
            <a:chExt cx="2929298" cy="977373"/>
          </a:xfrm>
          <a:noFill/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BC0B528-E828-664B-DE0E-5B9856719E2D}"/>
                </a:ext>
              </a:extLst>
            </p:cNvPr>
            <p:cNvSpPr txBox="1"/>
            <p:nvPr/>
          </p:nvSpPr>
          <p:spPr>
            <a:xfrm>
              <a:off x="8415848" y="2532873"/>
              <a:ext cx="2929297" cy="4514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b">
              <a:spAutoFit/>
            </a:bodyPr>
            <a:lstStyle/>
            <a:p>
              <a:r>
                <a:rPr lang="en-US" sz="1600" b="1" cap="all" dirty="0">
                  <a:solidFill>
                    <a:srgbClr val="00B0F0"/>
                  </a:solidFill>
                </a:rPr>
                <a:t>6. OPINI BPK ATAS LKPD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3A17B9-D020-E0B3-8FC2-B38DFCF21F39}"/>
                </a:ext>
              </a:extLst>
            </p:cNvPr>
            <p:cNvSpPr txBox="1"/>
            <p:nvPr/>
          </p:nvSpPr>
          <p:spPr>
            <a:xfrm>
              <a:off x="8415849" y="2935731"/>
              <a:ext cx="2929297" cy="5745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rIns="0" rtlCol="0" anchor="t">
              <a:spAutoFit/>
            </a:bodyPr>
            <a:lstStyle/>
            <a:p>
              <a:pPr algn="just"/>
              <a:r>
                <a:rPr lang="en-US" sz="11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Pengukuran</a:t>
              </a:r>
              <a:r>
                <a:rPr lang="en-US" sz="11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dilakukan</a:t>
              </a:r>
              <a:r>
                <a:rPr lang="en-US" sz="11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terhadap</a:t>
              </a:r>
              <a:r>
                <a:rPr lang="en-US" sz="11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hasil</a:t>
              </a:r>
              <a:r>
                <a:rPr lang="en-US" sz="11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opini</a:t>
              </a:r>
              <a:r>
                <a:rPr lang="en-US" sz="1100" dirty="0">
                  <a:latin typeface="Cambria" panose="02040503050406030204" pitchFamily="18" charset="0"/>
                  <a:ea typeface="Cambria" panose="02040503050406030204" pitchFamily="18" charset="0"/>
                </a:rPr>
                <a:t> BPK </a:t>
              </a:r>
              <a:r>
                <a:rPr lang="en-US" sz="11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terhadap</a:t>
              </a:r>
              <a:r>
                <a:rPr lang="en-US" sz="1100" dirty="0">
                  <a:latin typeface="Cambria" panose="02040503050406030204" pitchFamily="18" charset="0"/>
                  <a:ea typeface="Cambria" panose="02040503050406030204" pitchFamily="18" charset="0"/>
                </a:rPr>
                <a:t> LKPD  </a:t>
              </a:r>
              <a:r>
                <a:rPr lang="en-US" sz="11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selama</a:t>
              </a:r>
              <a:r>
                <a:rPr lang="en-US" sz="1100" dirty="0">
                  <a:latin typeface="Cambria" panose="02040503050406030204" pitchFamily="18" charset="0"/>
                  <a:ea typeface="Cambria" panose="02040503050406030204" pitchFamily="18" charset="0"/>
                </a:rPr>
                <a:t> 3 </a:t>
              </a:r>
              <a:r>
                <a:rPr lang="en-US" sz="11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tahun</a:t>
              </a:r>
              <a:r>
                <a:rPr lang="en-US" sz="11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11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berturut-turut</a:t>
              </a:r>
              <a:r>
                <a:rPr lang="en-US" sz="1100" dirty="0"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id-ID" sz="11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6D3F5EE-FF49-E848-2606-782539E39258}"/>
              </a:ext>
            </a:extLst>
          </p:cNvPr>
          <p:cNvGrpSpPr/>
          <p:nvPr/>
        </p:nvGrpSpPr>
        <p:grpSpPr>
          <a:xfrm>
            <a:off x="1260190" y="4688265"/>
            <a:ext cx="2817927" cy="1579413"/>
            <a:chOff x="146337" y="2458368"/>
            <a:chExt cx="3450230" cy="210588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4494B13-DDFB-0B4B-034A-6BC2DBE021B6}"/>
                </a:ext>
              </a:extLst>
            </p:cNvPr>
            <p:cNvSpPr txBox="1"/>
            <p:nvPr/>
          </p:nvSpPr>
          <p:spPr>
            <a:xfrm>
              <a:off x="146337" y="2458368"/>
              <a:ext cx="2944685" cy="77970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1600" b="1" cap="all" dirty="0">
                  <a:solidFill>
                    <a:schemeClr val="accent4">
                      <a:lumMod val="75000"/>
                    </a:schemeClr>
                  </a:solidFill>
                </a:rPr>
                <a:t>5. KONDISI KEUANGAN DAERAH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6F02BA3-B6C6-00AE-34A3-6E31B07D0801}"/>
                </a:ext>
              </a:extLst>
            </p:cNvPr>
            <p:cNvSpPr txBox="1"/>
            <p:nvPr/>
          </p:nvSpPr>
          <p:spPr>
            <a:xfrm>
              <a:off x="1365115" y="3086924"/>
              <a:ext cx="2231452" cy="1477328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28600" lvl="0" indent="-228600">
                <a:buFont typeface="+mj-lt"/>
                <a:buAutoNum type="arabicPeriod"/>
              </a:pPr>
              <a:r>
                <a:rPr lang="id-ID" sz="1100" dirty="0"/>
                <a:t>Kemandirian keuangan</a:t>
              </a:r>
              <a:endParaRPr lang="en-US" sz="1100" dirty="0"/>
            </a:p>
            <a:p>
              <a:pPr marL="228600" lvl="0" indent="-228600">
                <a:buFont typeface="+mj-lt"/>
                <a:buAutoNum type="arabicPeriod"/>
              </a:pPr>
              <a:r>
                <a:rPr lang="en-US" sz="1100" dirty="0" err="1"/>
                <a:t>Solvabilitas</a:t>
              </a:r>
              <a:r>
                <a:rPr lang="en-US" sz="1100" dirty="0"/>
                <a:t> </a:t>
              </a:r>
              <a:r>
                <a:rPr lang="en-US" sz="1100" dirty="0" err="1"/>
                <a:t>jangka</a:t>
              </a:r>
              <a:r>
                <a:rPr lang="en-US" sz="1100" dirty="0"/>
                <a:t> </a:t>
              </a:r>
              <a:r>
                <a:rPr lang="en-US" sz="1100" dirty="0" err="1"/>
                <a:t>panjang</a:t>
              </a:r>
              <a:endParaRPr lang="en-US" sz="1100" dirty="0"/>
            </a:p>
            <a:p>
              <a:pPr marL="228600" lvl="0" indent="-228600">
                <a:buFont typeface="+mj-lt"/>
                <a:buAutoNum type="arabicPeriod"/>
              </a:pPr>
              <a:r>
                <a:rPr lang="en-US" sz="1100" dirty="0" err="1"/>
                <a:t>Fleksibilitas</a:t>
              </a:r>
              <a:r>
                <a:rPr lang="en-US" sz="1100" dirty="0"/>
                <a:t> </a:t>
              </a:r>
              <a:r>
                <a:rPr lang="en-US" sz="1100" dirty="0" err="1"/>
                <a:t>keuangan</a:t>
              </a:r>
              <a:r>
                <a:rPr lang="en-US" sz="1100" dirty="0"/>
                <a:t>   </a:t>
              </a:r>
            </a:p>
            <a:p>
              <a:pPr marL="228600" lvl="0" indent="-228600">
                <a:buFont typeface="+mj-lt"/>
                <a:buAutoNum type="arabicPeriod"/>
              </a:pPr>
              <a:r>
                <a:rPr lang="id-ID" sz="1100" dirty="0"/>
                <a:t>Solvabilitas layanan</a:t>
              </a:r>
              <a:endParaRPr lang="en-US" sz="1100" dirty="0"/>
            </a:p>
            <a:p>
              <a:pPr marL="228600" lvl="0" indent="-228600">
                <a:buFont typeface="+mj-lt"/>
                <a:buAutoNum type="arabicPeriod"/>
              </a:pPr>
              <a:r>
                <a:rPr lang="id-ID" sz="1100" dirty="0"/>
                <a:t>Solvabilitas </a:t>
              </a:r>
              <a:r>
                <a:rPr lang="en-US" sz="1100" dirty="0" err="1"/>
                <a:t>Operasional</a:t>
              </a:r>
              <a:endParaRPr lang="en-US" sz="1100" dirty="0"/>
            </a:p>
            <a:p>
              <a:pPr marL="228600" lvl="0" indent="-228600">
                <a:buFont typeface="+mj-lt"/>
                <a:buAutoNum type="arabicPeriod"/>
              </a:pPr>
              <a:r>
                <a:rPr lang="id-ID" sz="1100" dirty="0"/>
                <a:t>Solvabilitas </a:t>
              </a:r>
              <a:r>
                <a:rPr lang="en-US" sz="1100" dirty="0" err="1"/>
                <a:t>jangka</a:t>
              </a:r>
              <a:r>
                <a:rPr lang="en-US" sz="1100" dirty="0"/>
                <a:t> </a:t>
              </a:r>
              <a:r>
                <a:rPr lang="en-US" sz="1100" dirty="0" err="1"/>
                <a:t>pendek</a:t>
              </a:r>
              <a:endParaRPr lang="id-ID" sz="11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9B7442-30A7-BD79-909C-60FDE44C8FFB}"/>
              </a:ext>
            </a:extLst>
          </p:cNvPr>
          <p:cNvGrpSpPr/>
          <p:nvPr/>
        </p:nvGrpSpPr>
        <p:grpSpPr>
          <a:xfrm>
            <a:off x="7620615" y="956897"/>
            <a:ext cx="3513493" cy="2139453"/>
            <a:chOff x="8743287" y="1148688"/>
            <a:chExt cx="3030339" cy="285260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57928D-2BB3-3766-2577-BF190F8D988D}"/>
                </a:ext>
              </a:extLst>
            </p:cNvPr>
            <p:cNvSpPr txBox="1"/>
            <p:nvPr/>
          </p:nvSpPr>
          <p:spPr>
            <a:xfrm>
              <a:off x="8743287" y="1148688"/>
              <a:ext cx="2937089" cy="779700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r>
                <a:rPr lang="en-US" sz="1600" b="1" cap="all" dirty="0">
                  <a:solidFill>
                    <a:schemeClr val="accent1"/>
                  </a:solidFill>
                </a:rPr>
                <a:t>2. PENGALOKASIAN </a:t>
              </a:r>
              <a:r>
                <a:rPr lang="en-US" sz="1600" b="1" cap="all" dirty="0" err="1">
                  <a:solidFill>
                    <a:schemeClr val="accent1"/>
                  </a:solidFill>
                </a:rPr>
                <a:t>anggaran</a:t>
              </a:r>
              <a:r>
                <a:rPr lang="en-US" sz="1600" b="1" cap="all" dirty="0">
                  <a:solidFill>
                    <a:schemeClr val="accent1"/>
                  </a:solidFill>
                </a:rPr>
                <a:t> </a:t>
              </a:r>
              <a:r>
                <a:rPr lang="en-US" sz="1600" b="1" cap="all" dirty="0" err="1">
                  <a:solidFill>
                    <a:schemeClr val="accent1"/>
                  </a:solidFill>
                </a:rPr>
                <a:t>belanja</a:t>
              </a:r>
              <a:r>
                <a:rPr lang="en-US" sz="1600" b="1" cap="all" dirty="0">
                  <a:solidFill>
                    <a:schemeClr val="accent1"/>
                  </a:solidFill>
                </a:rPr>
                <a:t> </a:t>
              </a:r>
              <a:r>
                <a:rPr lang="en-US" sz="1600" b="1" cap="all" dirty="0" err="1">
                  <a:solidFill>
                    <a:schemeClr val="accent1"/>
                  </a:solidFill>
                </a:rPr>
                <a:t>dalam</a:t>
              </a:r>
              <a:r>
                <a:rPr lang="en-US" sz="1600" b="1" cap="all" dirty="0">
                  <a:solidFill>
                    <a:schemeClr val="accent1"/>
                  </a:solidFill>
                </a:rPr>
                <a:t> </a:t>
              </a:r>
              <a:r>
                <a:rPr lang="en-US" sz="1600" b="1" cap="all" dirty="0" err="1">
                  <a:solidFill>
                    <a:schemeClr val="accent1"/>
                  </a:solidFill>
                </a:rPr>
                <a:t>apbd</a:t>
              </a:r>
              <a:endParaRPr lang="en-US" sz="1600" b="1" cap="all" dirty="0">
                <a:solidFill>
                  <a:schemeClr val="accent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CF52CD-3B17-5FB6-7539-32B7CA0A1DC5}"/>
                </a:ext>
              </a:extLst>
            </p:cNvPr>
            <p:cNvSpPr txBox="1"/>
            <p:nvPr/>
          </p:nvSpPr>
          <p:spPr>
            <a:xfrm>
              <a:off x="8844333" y="1846856"/>
              <a:ext cx="2929293" cy="215443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28600" lvl="0" indent="-228600">
                <a:buFont typeface="+mj-lt"/>
                <a:buAutoNum type="arabicPeriod"/>
              </a:pPr>
              <a:r>
                <a:rPr lang="id-ID" sz="1100" dirty="0"/>
                <a:t>Alokasi jumlah belanja untuk fungsi pendidikan min 20% dari APBD</a:t>
              </a:r>
              <a:endParaRPr lang="en-US" sz="1100" dirty="0"/>
            </a:p>
            <a:p>
              <a:pPr marL="228600" lvl="0" indent="-228600">
                <a:buFont typeface="+mj-lt"/>
                <a:buAutoNum type="arabicPeriod"/>
              </a:pPr>
              <a:r>
                <a:rPr lang="id-ID" sz="1100" dirty="0"/>
                <a:t>Alokasi jumlah belanja untuk urusan kesehatan min 10% dari APBD</a:t>
              </a:r>
              <a:endParaRPr lang="en-US" sz="1100" dirty="0"/>
            </a:p>
            <a:p>
              <a:pPr marL="228600" lvl="0" indent="-228600">
                <a:buFont typeface="+mj-lt"/>
                <a:buAutoNum type="arabicPeriod"/>
              </a:pPr>
              <a:r>
                <a:rPr lang="id-ID" sz="1100" dirty="0"/>
                <a:t>Alokasi jumlah belanja untuk infrastruktur yang langsung dalam alokasi Dana Transfer min 25% dari DTU</a:t>
              </a:r>
              <a:endParaRPr lang="en-US" sz="1100" dirty="0"/>
            </a:p>
            <a:p>
              <a:pPr marL="228600" lvl="0" indent="-228600">
                <a:buFont typeface="+mj-lt"/>
                <a:buAutoNum type="arabicPeriod"/>
              </a:pPr>
              <a:r>
                <a:rPr lang="id-ID" sz="1100" dirty="0"/>
                <a:t>Alokasi jumlah belanja untuk memenuhi SPM</a:t>
              </a:r>
              <a:r>
                <a:rPr lang="en-US" sz="1100" dirty="0"/>
                <a:t> </a:t>
              </a:r>
              <a:r>
                <a:rPr lang="en-US" sz="1100" dirty="0" err="1"/>
                <a:t>sesuai</a:t>
              </a:r>
              <a:r>
                <a:rPr lang="en-US" sz="1100" dirty="0"/>
                <a:t> </a:t>
              </a:r>
              <a:r>
                <a:rPr lang="en-US" sz="1100" dirty="0" err="1"/>
                <a:t>perundang-undangan</a:t>
              </a:r>
              <a:endParaRPr lang="id-ID" sz="11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7E7E488-4B6C-456D-6370-FFF80D9E99DD}"/>
              </a:ext>
            </a:extLst>
          </p:cNvPr>
          <p:cNvGrpSpPr/>
          <p:nvPr/>
        </p:nvGrpSpPr>
        <p:grpSpPr>
          <a:xfrm>
            <a:off x="940858" y="1095453"/>
            <a:ext cx="3107269" cy="1676393"/>
            <a:chOff x="332936" y="1981436"/>
            <a:chExt cx="3256531" cy="223519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C75BFA-BDBD-EE17-DFFE-3DE18F7D4138}"/>
                </a:ext>
              </a:extLst>
            </p:cNvPr>
            <p:cNvSpPr txBox="1"/>
            <p:nvPr/>
          </p:nvSpPr>
          <p:spPr>
            <a:xfrm>
              <a:off x="332936" y="1981436"/>
              <a:ext cx="2937088" cy="1107996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r>
                <a:rPr lang="en-US" sz="1600" b="1" cap="all" dirty="0">
                  <a:solidFill>
                    <a:schemeClr val="accent6">
                      <a:lumMod val="75000"/>
                    </a:schemeClr>
                  </a:solidFill>
                </a:rPr>
                <a:t>1. </a:t>
              </a:r>
              <a:r>
                <a:rPr lang="en-US" sz="1600" b="1" cap="all" dirty="0" err="1">
                  <a:solidFill>
                    <a:schemeClr val="accent6">
                      <a:lumMod val="75000"/>
                    </a:schemeClr>
                  </a:solidFill>
                </a:rPr>
                <a:t>kesesuaian</a:t>
              </a:r>
              <a:r>
                <a:rPr lang="en-US" sz="1600" b="1" cap="all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1600" b="1" cap="all" dirty="0" err="1">
                  <a:solidFill>
                    <a:schemeClr val="accent6">
                      <a:lumMod val="75000"/>
                    </a:schemeClr>
                  </a:solidFill>
                </a:rPr>
                <a:t>dokumen</a:t>
              </a:r>
              <a:r>
                <a:rPr lang="en-US" sz="1600" b="1" cap="all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1600" b="1" cap="all" dirty="0" err="1">
                  <a:solidFill>
                    <a:schemeClr val="accent6">
                      <a:lumMod val="75000"/>
                    </a:schemeClr>
                  </a:solidFill>
                </a:rPr>
                <a:t>perencanaan</a:t>
              </a:r>
              <a:r>
                <a:rPr lang="en-US" sz="1600" b="1" cap="all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1600" b="1" cap="all" dirty="0" err="1">
                  <a:solidFill>
                    <a:schemeClr val="accent6">
                      <a:lumMod val="75000"/>
                    </a:schemeClr>
                  </a:solidFill>
                </a:rPr>
                <a:t>dan</a:t>
              </a:r>
              <a:r>
                <a:rPr lang="en-US" sz="1600" b="1" cap="all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1600" b="1" cap="all" dirty="0" err="1">
                  <a:solidFill>
                    <a:schemeClr val="accent6">
                      <a:lumMod val="75000"/>
                    </a:schemeClr>
                  </a:solidFill>
                </a:rPr>
                <a:t>penganggaran</a:t>
              </a:r>
              <a:endParaRPr lang="en-US" sz="1600" b="1" cap="all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337536D-3220-90A3-0A3F-A293AAF1CCEB}"/>
                </a:ext>
              </a:extLst>
            </p:cNvPr>
            <p:cNvSpPr txBox="1"/>
            <p:nvPr/>
          </p:nvSpPr>
          <p:spPr>
            <a:xfrm>
              <a:off x="718777" y="2965002"/>
              <a:ext cx="2870690" cy="125162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28600" indent="-228600">
                <a:buFont typeface="+mj-lt"/>
                <a:buAutoNum type="arabicParenR"/>
              </a:pPr>
              <a:r>
                <a:rPr lang="id-ID" sz="1100" dirty="0">
                  <a:ea typeface="Cambria" panose="02040503050406030204" pitchFamily="18" charset="0"/>
                </a:rPr>
                <a:t>Kesesuaian program RPJMD &amp; RKPD</a:t>
              </a:r>
              <a:endParaRPr lang="en-US" sz="1100" dirty="0">
                <a:ea typeface="Cambria" panose="02040503050406030204" pitchFamily="18" charset="0"/>
              </a:endParaRPr>
            </a:p>
            <a:p>
              <a:pPr marL="228600" indent="-228600">
                <a:buFont typeface="+mj-lt"/>
                <a:buAutoNum type="arabicParenR"/>
              </a:pPr>
              <a:r>
                <a:rPr lang="id-ID" sz="1100" dirty="0">
                  <a:ea typeface="Cambria" panose="02040503050406030204" pitchFamily="18" charset="0"/>
                </a:rPr>
                <a:t>Kesesuaian program RKPD &amp; </a:t>
              </a:r>
              <a:r>
                <a:rPr lang="en-US" sz="1100" dirty="0">
                  <a:ea typeface="Cambria" panose="02040503050406030204" pitchFamily="18" charset="0"/>
                </a:rPr>
                <a:t>KUA-         PPAS</a:t>
              </a:r>
            </a:p>
            <a:p>
              <a:pPr marL="228600" indent="-228600">
                <a:buFont typeface="+mj-lt"/>
                <a:buAutoNum type="arabicParenR"/>
              </a:pPr>
              <a:r>
                <a:rPr lang="id-ID" sz="1100" dirty="0">
                  <a:ea typeface="Cambria" panose="02040503050406030204" pitchFamily="18" charset="0"/>
                </a:rPr>
                <a:t>Kesesuaian P</a:t>
              </a:r>
              <a:r>
                <a:rPr lang="en-US" sz="1100" dirty="0" err="1">
                  <a:ea typeface="Cambria" panose="02040503050406030204" pitchFamily="18" charset="0"/>
                </a:rPr>
                <a:t>rogram</a:t>
              </a:r>
              <a:r>
                <a:rPr lang="id-ID" sz="1100" dirty="0">
                  <a:ea typeface="Cambria" panose="02040503050406030204" pitchFamily="18" charset="0"/>
                </a:rPr>
                <a:t> </a:t>
              </a:r>
              <a:r>
                <a:rPr lang="en-US" sz="1100" dirty="0">
                  <a:ea typeface="Cambria" panose="02040503050406030204" pitchFamily="18" charset="0"/>
                </a:rPr>
                <a:t>KUA-PPAS</a:t>
              </a:r>
              <a:r>
                <a:rPr lang="id-ID" sz="1100" dirty="0">
                  <a:ea typeface="Cambria" panose="02040503050406030204" pitchFamily="18" charset="0"/>
                </a:rPr>
                <a:t> &amp; APBD</a:t>
              </a:r>
              <a:endParaRPr lang="en-US" sz="1100" dirty="0">
                <a:ea typeface="Cambria" panose="02040503050406030204" pitchFamily="18" charset="0"/>
              </a:endParaRPr>
            </a:p>
            <a:p>
              <a:pPr marL="228600" indent="-228600">
                <a:buFont typeface="+mj-lt"/>
                <a:buAutoNum type="arabicParenR"/>
              </a:pPr>
              <a:r>
                <a:rPr lang="id-ID" sz="1100" dirty="0">
                  <a:ea typeface="Cambria" panose="02040503050406030204" pitchFamily="18" charset="0"/>
                </a:rPr>
                <a:t>Kesesuaian Pagu </a:t>
              </a:r>
              <a:r>
                <a:rPr lang="en-US" sz="1100" dirty="0">
                  <a:ea typeface="Cambria" panose="02040503050406030204" pitchFamily="18" charset="0"/>
                </a:rPr>
                <a:t>RKPD</a:t>
              </a:r>
              <a:r>
                <a:rPr lang="id-ID" sz="1100" dirty="0">
                  <a:ea typeface="Cambria" panose="02040503050406030204" pitchFamily="18" charset="0"/>
                </a:rPr>
                <a:t> &amp; </a:t>
              </a:r>
              <a:r>
                <a:rPr lang="en-US" sz="1100" dirty="0">
                  <a:ea typeface="Cambria" panose="02040503050406030204" pitchFamily="18" charset="0"/>
                </a:rPr>
                <a:t>KUA-PPAS</a:t>
              </a:r>
            </a:p>
            <a:p>
              <a:pPr marL="228600" indent="-228600">
                <a:buFont typeface="+mj-lt"/>
                <a:buAutoNum type="arabicParenR"/>
              </a:pPr>
              <a:r>
                <a:rPr lang="id-ID" sz="1100" dirty="0">
                  <a:ea typeface="Cambria" panose="02040503050406030204" pitchFamily="18" charset="0"/>
                </a:rPr>
                <a:t>Kesesuaian Pagu </a:t>
              </a:r>
              <a:r>
                <a:rPr lang="en-US" sz="1100" dirty="0">
                  <a:ea typeface="Cambria" panose="02040503050406030204" pitchFamily="18" charset="0"/>
                </a:rPr>
                <a:t>KUA-PPAS</a:t>
              </a:r>
              <a:r>
                <a:rPr lang="id-ID" sz="1100" dirty="0">
                  <a:ea typeface="Cambria" panose="02040503050406030204" pitchFamily="18" charset="0"/>
                </a:rPr>
                <a:t> &amp; APBD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FBCDD2B-F082-5926-297A-47C22D77FBCD}"/>
              </a:ext>
            </a:extLst>
          </p:cNvPr>
          <p:cNvSpPr txBox="1"/>
          <p:nvPr/>
        </p:nvSpPr>
        <p:spPr>
          <a:xfrm>
            <a:off x="7823506" y="3336696"/>
            <a:ext cx="2770475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rIns="0" rtlCol="0" anchor="b">
            <a:spAutoFit/>
          </a:bodyPr>
          <a:lstStyle/>
          <a:p>
            <a:r>
              <a:rPr lang="en-US" sz="1600" b="1" cap="all" noProof="1">
                <a:solidFill>
                  <a:schemeClr val="accent2"/>
                </a:solidFill>
              </a:rPr>
              <a:t>4. PENYERAPAN ANGGARAN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DD13D9-8675-86DE-A231-D9BBB6FE9A07}"/>
              </a:ext>
            </a:extLst>
          </p:cNvPr>
          <p:cNvGrpSpPr/>
          <p:nvPr/>
        </p:nvGrpSpPr>
        <p:grpSpPr>
          <a:xfrm>
            <a:off x="1354010" y="2858678"/>
            <a:ext cx="2452673" cy="1259820"/>
            <a:chOff x="671405" y="1970145"/>
            <a:chExt cx="3756696" cy="167975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2B72F1B-1F2D-DE04-D2EA-912E388E8769}"/>
                </a:ext>
              </a:extLst>
            </p:cNvPr>
            <p:cNvSpPr txBox="1"/>
            <p:nvPr/>
          </p:nvSpPr>
          <p:spPr>
            <a:xfrm>
              <a:off x="671405" y="1970145"/>
              <a:ext cx="2937088" cy="1107994"/>
            </a:xfrm>
            <a:prstGeom prst="rect">
              <a:avLst/>
            </a:prstGeom>
            <a:noFill/>
          </p:spPr>
          <p:txBody>
            <a:bodyPr wrap="square" lIns="0" rIns="0" rtlCol="0" anchor="b">
              <a:spAutoFit/>
            </a:bodyPr>
            <a:lstStyle/>
            <a:p>
              <a:pPr algn="r"/>
              <a:endParaRPr lang="en-US" sz="1600" b="1" cap="all" noProof="1">
                <a:solidFill>
                  <a:schemeClr val="accent5"/>
                </a:solidFill>
              </a:endParaRPr>
            </a:p>
            <a:p>
              <a:pPr algn="r"/>
              <a:r>
                <a:rPr lang="en-US" sz="1600" b="1" cap="all" noProof="1">
                  <a:solidFill>
                    <a:schemeClr val="accent5"/>
                  </a:solidFill>
                </a:rPr>
                <a:t>3. Transparansi keuangan daerah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54CB35-4109-940C-B8A8-E6118DE2BD79}"/>
                </a:ext>
              </a:extLst>
            </p:cNvPr>
            <p:cNvSpPr txBox="1"/>
            <p:nvPr/>
          </p:nvSpPr>
          <p:spPr>
            <a:xfrm>
              <a:off x="1265986" y="3075387"/>
              <a:ext cx="3162115" cy="57451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marL="228600" lvl="0" indent="-228600">
                <a:buFont typeface="+mj-lt"/>
                <a:buAutoNum type="arabicParenR"/>
              </a:pPr>
              <a:r>
                <a:rPr lang="id-ID" sz="1100" dirty="0"/>
                <a:t>Ketepatan waktu pengungkapan</a:t>
              </a:r>
              <a:endParaRPr lang="en-US" sz="1100" dirty="0"/>
            </a:p>
            <a:p>
              <a:pPr marL="228600" lvl="0" indent="-228600">
                <a:buFont typeface="+mj-lt"/>
                <a:buAutoNum type="arabicParenR"/>
              </a:pPr>
              <a:r>
                <a:rPr lang="id-ID" sz="1100" dirty="0"/>
                <a:t>Keteraksesan</a:t>
              </a:r>
              <a:endParaRPr lang="en-US" sz="11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C7172432-7029-2463-3501-26D3E2368601}"/>
              </a:ext>
            </a:extLst>
          </p:cNvPr>
          <p:cNvSpPr txBox="1">
            <a:spLocks/>
          </p:cNvSpPr>
          <p:nvPr/>
        </p:nvSpPr>
        <p:spPr>
          <a:xfrm>
            <a:off x="1512518" y="37921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n w="0"/>
                <a:solidFill>
                  <a:srgbClr val="73D78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DIMENSI DAN INDIKATOR </a:t>
            </a:r>
            <a:r>
              <a:rPr lang="id-ID" dirty="0">
                <a:ln w="0"/>
                <a:solidFill>
                  <a:srgbClr val="73D78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dirty="0">
                <a:ln w="0"/>
                <a:solidFill>
                  <a:srgbClr val="73D78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NDEKS </a:t>
            </a:r>
            <a:r>
              <a:rPr lang="id-ID" dirty="0">
                <a:ln w="0"/>
                <a:solidFill>
                  <a:srgbClr val="73D78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PKD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0654FF9-ACCF-42B9-B64A-693781A55B72}"/>
              </a:ext>
            </a:extLst>
          </p:cNvPr>
          <p:cNvGrpSpPr/>
          <p:nvPr/>
        </p:nvGrpSpPr>
        <p:grpSpPr>
          <a:xfrm>
            <a:off x="3538012" y="1617067"/>
            <a:ext cx="4197096" cy="4197096"/>
            <a:chOff x="2857514" y="1834613"/>
            <a:chExt cx="3428873" cy="3427521"/>
          </a:xfrm>
        </p:grpSpPr>
        <p:sp>
          <p:nvSpPr>
            <p:cNvPr id="39" name="Freeform: Shape 54">
              <a:extLst>
                <a:ext uri="{FF2B5EF4-FFF2-40B4-BE49-F238E27FC236}">
                  <a16:creationId xmlns:a16="http://schemas.microsoft.com/office/drawing/2014/main" id="{1B019455-E282-6308-FA94-873812102959}"/>
                </a:ext>
              </a:extLst>
            </p:cNvPr>
            <p:cNvSpPr/>
            <p:nvPr/>
          </p:nvSpPr>
          <p:spPr>
            <a:xfrm>
              <a:off x="3086636" y="1834613"/>
              <a:ext cx="1468297" cy="1491767"/>
            </a:xfrm>
            <a:custGeom>
              <a:avLst/>
              <a:gdLst>
                <a:gd name="connsiteX0" fmla="*/ 1957729 w 1957729"/>
                <a:gd name="connsiteY0" fmla="*/ 0 h 1989023"/>
                <a:gd name="connsiteX1" fmla="*/ 1957729 w 1957729"/>
                <a:gd name="connsiteY1" fmla="*/ 732098 h 1989023"/>
                <a:gd name="connsiteX2" fmla="*/ 1941234 w 1957729"/>
                <a:gd name="connsiteY2" fmla="*/ 760125 h 1989023"/>
                <a:gd name="connsiteX3" fmla="*/ 1908514 w 1957729"/>
                <a:gd name="connsiteY3" fmla="*/ 759198 h 1989023"/>
                <a:gd name="connsiteX4" fmla="*/ 1721533 w 1957729"/>
                <a:gd name="connsiteY4" fmla="*/ 718393 h 1989023"/>
                <a:gd name="connsiteX5" fmla="*/ 1612498 w 1957729"/>
                <a:gd name="connsiteY5" fmla="*/ 803403 h 1989023"/>
                <a:gd name="connsiteX6" fmla="*/ 1593283 w 1957729"/>
                <a:gd name="connsiteY6" fmla="*/ 959615 h 1989023"/>
                <a:gd name="connsiteX7" fmla="*/ 1690082 w 1957729"/>
                <a:gd name="connsiteY7" fmla="*/ 1083265 h 1989023"/>
                <a:gd name="connsiteX8" fmla="*/ 1909420 w 1957729"/>
                <a:gd name="connsiteY8" fmla="*/ 1054929 h 1989023"/>
                <a:gd name="connsiteX9" fmla="*/ 1941505 w 1957729"/>
                <a:gd name="connsiteY9" fmla="*/ 1054929 h 1989023"/>
                <a:gd name="connsiteX10" fmla="*/ 1957729 w 1957729"/>
                <a:gd name="connsiteY10" fmla="*/ 1082647 h 1989023"/>
                <a:gd name="connsiteX11" fmla="*/ 1957729 w 1957729"/>
                <a:gd name="connsiteY11" fmla="*/ 1746473 h 1989023"/>
                <a:gd name="connsiteX12" fmla="*/ 1871068 w 1957729"/>
                <a:gd name="connsiteY12" fmla="*/ 1755181 h 1989023"/>
                <a:gd name="connsiteX13" fmla="*/ 1530494 w 1957729"/>
                <a:gd name="connsiteY13" fmla="*/ 1982636 h 1989023"/>
                <a:gd name="connsiteX14" fmla="*/ 1527015 w 1957729"/>
                <a:gd name="connsiteY14" fmla="*/ 1989023 h 1989023"/>
                <a:gd name="connsiteX15" fmla="*/ 953215 w 1957729"/>
                <a:gd name="connsiteY15" fmla="*/ 1675241 h 1989023"/>
                <a:gd name="connsiteX16" fmla="*/ 860041 w 1957729"/>
                <a:gd name="connsiteY16" fmla="*/ 1676993 h 1989023"/>
                <a:gd name="connsiteX17" fmla="*/ 814814 w 1957729"/>
                <a:gd name="connsiteY17" fmla="*/ 1758293 h 1989023"/>
                <a:gd name="connsiteX18" fmla="*/ 762246 w 1957729"/>
                <a:gd name="connsiteY18" fmla="*/ 1911517 h 1989023"/>
                <a:gd name="connsiteX19" fmla="*/ 653755 w 1957729"/>
                <a:gd name="connsiteY19" fmla="*/ 1928519 h 1989023"/>
                <a:gd name="connsiteX20" fmla="*/ 564297 w 1957729"/>
                <a:gd name="connsiteY20" fmla="*/ 1864633 h 1989023"/>
                <a:gd name="connsiteX21" fmla="*/ 548708 w 1957729"/>
                <a:gd name="connsiteY21" fmla="*/ 1775089 h 1989023"/>
                <a:gd name="connsiteX22" fmla="*/ 645235 w 1957729"/>
                <a:gd name="connsiteY22" fmla="*/ 1668853 h 1989023"/>
                <a:gd name="connsiteX23" fmla="*/ 692909 w 1957729"/>
                <a:gd name="connsiteY23" fmla="*/ 1587243 h 1989023"/>
                <a:gd name="connsiteX24" fmla="*/ 644601 w 1957729"/>
                <a:gd name="connsiteY24" fmla="*/ 1506252 h 1989023"/>
                <a:gd name="connsiteX25" fmla="*/ 0 w 1957729"/>
                <a:gd name="connsiteY25" fmla="*/ 1153540 h 1989023"/>
                <a:gd name="connsiteX26" fmla="*/ 1071653 w 1957729"/>
                <a:gd name="connsiteY26" fmla="*/ 189304 h 1989023"/>
                <a:gd name="connsiteX27" fmla="*/ 1189482 w 1957729"/>
                <a:gd name="connsiteY27" fmla="*/ 142331 h 1989023"/>
                <a:gd name="connsiteX28" fmla="*/ 1225720 w 1957729"/>
                <a:gd name="connsiteY28" fmla="*/ 129068 h 1989023"/>
                <a:gd name="connsiteX29" fmla="*/ 1347159 w 1957729"/>
                <a:gd name="connsiteY29" fmla="*/ 89679 h 1989023"/>
                <a:gd name="connsiteX30" fmla="*/ 1428280 w 1957729"/>
                <a:gd name="connsiteY30" fmla="*/ 68821 h 1989023"/>
                <a:gd name="connsiteX31" fmla="*/ 1498550 w 1957729"/>
                <a:gd name="connsiteY31" fmla="*/ 51066 h 1989023"/>
                <a:gd name="connsiteX32" fmla="*/ 1582279 w 1957729"/>
                <a:gd name="connsiteY32" fmla="*/ 35755 h 1989023"/>
                <a:gd name="connsiteX33" fmla="*/ 1700830 w 1957729"/>
                <a:gd name="connsiteY33" fmla="*/ 17662 h 1989023"/>
                <a:gd name="connsiteX34" fmla="*/ 1774253 w 1957729"/>
                <a:gd name="connsiteY34" fmla="*/ 9265 h 198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957729" h="1989023">
                  <a:moveTo>
                    <a:pt x="1957729" y="0"/>
                  </a:moveTo>
                  <a:lnTo>
                    <a:pt x="1957729" y="732098"/>
                  </a:lnTo>
                  <a:cubicBezTo>
                    <a:pt x="1957729" y="749203"/>
                    <a:pt x="1946128" y="757446"/>
                    <a:pt x="1941234" y="760125"/>
                  </a:cubicBezTo>
                  <a:cubicBezTo>
                    <a:pt x="1936339" y="762907"/>
                    <a:pt x="1922925" y="768369"/>
                    <a:pt x="1908514" y="759198"/>
                  </a:cubicBezTo>
                  <a:cubicBezTo>
                    <a:pt x="1844072" y="719321"/>
                    <a:pt x="1777818" y="704689"/>
                    <a:pt x="1721533" y="718393"/>
                  </a:cubicBezTo>
                  <a:cubicBezTo>
                    <a:pt x="1676668" y="729419"/>
                    <a:pt x="1638783" y="758889"/>
                    <a:pt x="1612498" y="803403"/>
                  </a:cubicBezTo>
                  <a:cubicBezTo>
                    <a:pt x="1585307" y="849360"/>
                    <a:pt x="1578238" y="906342"/>
                    <a:pt x="1593283" y="959615"/>
                  </a:cubicBezTo>
                  <a:cubicBezTo>
                    <a:pt x="1607876" y="1012887"/>
                    <a:pt x="1643314" y="1057917"/>
                    <a:pt x="1690082" y="1083265"/>
                  </a:cubicBezTo>
                  <a:cubicBezTo>
                    <a:pt x="1776821" y="1130458"/>
                    <a:pt x="1853589" y="1086872"/>
                    <a:pt x="1909420" y="1054929"/>
                  </a:cubicBezTo>
                  <a:cubicBezTo>
                    <a:pt x="1923831" y="1046685"/>
                    <a:pt x="1936611" y="1052146"/>
                    <a:pt x="1941505" y="1054929"/>
                  </a:cubicBezTo>
                  <a:cubicBezTo>
                    <a:pt x="1946400" y="1057608"/>
                    <a:pt x="1957729" y="1065851"/>
                    <a:pt x="1957729" y="1082647"/>
                  </a:cubicBezTo>
                  <a:lnTo>
                    <a:pt x="1957729" y="1746473"/>
                  </a:lnTo>
                  <a:lnTo>
                    <a:pt x="1871068" y="1755181"/>
                  </a:lnTo>
                  <a:cubicBezTo>
                    <a:pt x="1729782" y="1783998"/>
                    <a:pt x="1608500" y="1867549"/>
                    <a:pt x="1530494" y="1982636"/>
                  </a:cubicBezTo>
                  <a:lnTo>
                    <a:pt x="1527015" y="1989023"/>
                  </a:lnTo>
                  <a:lnTo>
                    <a:pt x="953215" y="1675241"/>
                  </a:lnTo>
                  <a:cubicBezTo>
                    <a:pt x="923577" y="1659064"/>
                    <a:pt x="888773" y="1659682"/>
                    <a:pt x="860041" y="1676993"/>
                  </a:cubicBezTo>
                  <a:cubicBezTo>
                    <a:pt x="831038" y="1694407"/>
                    <a:pt x="814180" y="1724805"/>
                    <a:pt x="814814" y="1758293"/>
                  </a:cubicBezTo>
                  <a:cubicBezTo>
                    <a:pt x="815993" y="1827434"/>
                    <a:pt x="813002" y="1879264"/>
                    <a:pt x="762246" y="1911517"/>
                  </a:cubicBezTo>
                  <a:cubicBezTo>
                    <a:pt x="731430" y="1931301"/>
                    <a:pt x="691640" y="1937380"/>
                    <a:pt x="653755" y="1928519"/>
                  </a:cubicBezTo>
                  <a:cubicBezTo>
                    <a:pt x="615960" y="1919451"/>
                    <a:pt x="583240" y="1896266"/>
                    <a:pt x="564297" y="1864633"/>
                  </a:cubicBezTo>
                  <a:cubicBezTo>
                    <a:pt x="546261" y="1834132"/>
                    <a:pt x="541095" y="1804044"/>
                    <a:pt x="548708" y="1775089"/>
                  </a:cubicBezTo>
                  <a:cubicBezTo>
                    <a:pt x="559131" y="1736139"/>
                    <a:pt x="594207" y="1697395"/>
                    <a:pt x="645235" y="1668853"/>
                  </a:cubicBezTo>
                  <a:cubicBezTo>
                    <a:pt x="675145" y="1652057"/>
                    <a:pt x="693181" y="1621659"/>
                    <a:pt x="692909" y="1587243"/>
                  </a:cubicBezTo>
                  <a:cubicBezTo>
                    <a:pt x="692637" y="1552827"/>
                    <a:pt x="674601" y="1522636"/>
                    <a:pt x="644601" y="1506252"/>
                  </a:cubicBezTo>
                  <a:lnTo>
                    <a:pt x="0" y="1153540"/>
                  </a:lnTo>
                  <a:cubicBezTo>
                    <a:pt x="242507" y="727590"/>
                    <a:pt x="618666" y="387294"/>
                    <a:pt x="1071653" y="189304"/>
                  </a:cubicBezTo>
                  <a:lnTo>
                    <a:pt x="1189482" y="142331"/>
                  </a:lnTo>
                  <a:lnTo>
                    <a:pt x="1225720" y="129068"/>
                  </a:lnTo>
                  <a:lnTo>
                    <a:pt x="1347159" y="89679"/>
                  </a:lnTo>
                  <a:lnTo>
                    <a:pt x="1428280" y="68821"/>
                  </a:lnTo>
                  <a:lnTo>
                    <a:pt x="1498550" y="51066"/>
                  </a:lnTo>
                  <a:lnTo>
                    <a:pt x="1582279" y="35755"/>
                  </a:lnTo>
                  <a:lnTo>
                    <a:pt x="1700830" y="17662"/>
                  </a:lnTo>
                  <a:lnTo>
                    <a:pt x="1774253" y="9265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40" name="Freeform: Shape 55">
              <a:extLst>
                <a:ext uri="{FF2B5EF4-FFF2-40B4-BE49-F238E27FC236}">
                  <a16:creationId xmlns:a16="http://schemas.microsoft.com/office/drawing/2014/main" id="{6332DC38-CAE3-32D5-A13A-EE30CF190BB6}"/>
                </a:ext>
              </a:extLst>
            </p:cNvPr>
            <p:cNvSpPr/>
            <p:nvPr/>
          </p:nvSpPr>
          <p:spPr>
            <a:xfrm>
              <a:off x="4323962" y="1835322"/>
              <a:ext cx="1767374" cy="1508778"/>
            </a:xfrm>
            <a:custGeom>
              <a:avLst/>
              <a:gdLst>
                <a:gd name="connsiteX0" fmla="*/ 372214 w 2356498"/>
                <a:gd name="connsiteY0" fmla="*/ 0 h 2011704"/>
                <a:gd name="connsiteX1" fmla="*/ 564447 w 2356498"/>
                <a:gd name="connsiteY1" fmla="*/ 9707 h 2011704"/>
                <a:gd name="connsiteX2" fmla="*/ 2340809 w 2356498"/>
                <a:gd name="connsiteY2" fmla="*/ 1194262 h 2011704"/>
                <a:gd name="connsiteX3" fmla="*/ 2356498 w 2356498"/>
                <a:gd name="connsiteY3" fmla="*/ 1226829 h 2011704"/>
                <a:gd name="connsiteX4" fmla="*/ 1711044 w 2356498"/>
                <a:gd name="connsiteY4" fmla="*/ 1551818 h 2011704"/>
                <a:gd name="connsiteX5" fmla="*/ 1678314 w 2356498"/>
                <a:gd name="connsiteY5" fmla="*/ 1549756 h 2011704"/>
                <a:gd name="connsiteX6" fmla="*/ 1664256 w 2356498"/>
                <a:gd name="connsiteY6" fmla="*/ 1520159 h 2011704"/>
                <a:gd name="connsiteX7" fmla="*/ 1616590 w 2356498"/>
                <a:gd name="connsiteY7" fmla="*/ 1335665 h 2011704"/>
                <a:gd name="connsiteX8" fmla="*/ 1491383 w 2356498"/>
                <a:gd name="connsiteY8" fmla="*/ 1276883 h 2011704"/>
                <a:gd name="connsiteX9" fmla="*/ 1342893 w 2356498"/>
                <a:gd name="connsiteY9" fmla="*/ 1330199 h 2011704"/>
                <a:gd name="connsiteX10" fmla="*/ 1275677 w 2356498"/>
                <a:gd name="connsiteY10" fmla="*/ 1472102 h 2011704"/>
                <a:gd name="connsiteX11" fmla="*/ 1400005 w 2356498"/>
                <a:gd name="connsiteY11" fmla="*/ 1654429 h 2011704"/>
                <a:gd name="connsiteX12" fmla="*/ 1414392 w 2356498"/>
                <a:gd name="connsiteY12" fmla="*/ 1683099 h 2011704"/>
                <a:gd name="connsiteX13" fmla="*/ 1396600 w 2356498"/>
                <a:gd name="connsiteY13" fmla="*/ 1709911 h 2011704"/>
                <a:gd name="connsiteX14" fmla="*/ 796921 w 2356498"/>
                <a:gd name="connsiteY14" fmla="*/ 2011704 h 2011704"/>
                <a:gd name="connsiteX15" fmla="*/ 780576 w 2356498"/>
                <a:gd name="connsiteY15" fmla="*/ 1981689 h 2011704"/>
                <a:gd name="connsiteX16" fmla="*/ 440001 w 2356498"/>
                <a:gd name="connsiteY16" fmla="*/ 1754234 h 2011704"/>
                <a:gd name="connsiteX17" fmla="*/ 372214 w 2356498"/>
                <a:gd name="connsiteY17" fmla="*/ 1747422 h 2011704"/>
                <a:gd name="connsiteX18" fmla="*/ 372214 w 2356498"/>
                <a:gd name="connsiteY18" fmla="*/ 1081664 h 2011704"/>
                <a:gd name="connsiteX19" fmla="*/ 325865 w 2356498"/>
                <a:gd name="connsiteY19" fmla="*/ 1001329 h 2011704"/>
                <a:gd name="connsiteX20" fmla="*/ 232620 w 2356498"/>
                <a:gd name="connsiteY20" fmla="*/ 1001019 h 2011704"/>
                <a:gd name="connsiteX21" fmla="*/ 72597 w 2356498"/>
                <a:gd name="connsiteY21" fmla="*/ 1028657 h 2011704"/>
                <a:gd name="connsiteX22" fmla="*/ 5381 w 2356498"/>
                <a:gd name="connsiteY22" fmla="*/ 942237 h 2011704"/>
                <a:gd name="connsiteX23" fmla="*/ 18451 w 2356498"/>
                <a:gd name="connsiteY23" fmla="*/ 833232 h 2011704"/>
                <a:gd name="connsiteX24" fmla="*/ 89621 w 2356498"/>
                <a:gd name="connsiteY24" fmla="*/ 776513 h 2011704"/>
                <a:gd name="connsiteX25" fmla="*/ 229544 w 2356498"/>
                <a:gd name="connsiteY25" fmla="*/ 809720 h 2011704"/>
                <a:gd name="connsiteX26" fmla="*/ 324328 w 2356498"/>
                <a:gd name="connsiteY26" fmla="*/ 812195 h 2011704"/>
                <a:gd name="connsiteX27" fmla="*/ 372214 w 2356498"/>
                <a:gd name="connsiteY27" fmla="*/ 730828 h 201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56498" h="2011704">
                  <a:moveTo>
                    <a:pt x="372214" y="0"/>
                  </a:moveTo>
                  <a:lnTo>
                    <a:pt x="564447" y="9707"/>
                  </a:lnTo>
                  <a:cubicBezTo>
                    <a:pt x="1332934" y="87751"/>
                    <a:pt x="1988892" y="546440"/>
                    <a:pt x="2340809" y="1194262"/>
                  </a:cubicBezTo>
                  <a:lnTo>
                    <a:pt x="2356498" y="1226829"/>
                  </a:lnTo>
                  <a:lnTo>
                    <a:pt x="1711044" y="1551818"/>
                  </a:lnTo>
                  <a:cubicBezTo>
                    <a:pt x="1695777" y="1559450"/>
                    <a:pt x="1683257" y="1552747"/>
                    <a:pt x="1678314" y="1549756"/>
                  </a:cubicBezTo>
                  <a:cubicBezTo>
                    <a:pt x="1673482" y="1546353"/>
                    <a:pt x="1662718" y="1537278"/>
                    <a:pt x="1664256" y="1520159"/>
                  </a:cubicBezTo>
                  <a:cubicBezTo>
                    <a:pt x="1671285" y="1444979"/>
                    <a:pt x="1654152" y="1379494"/>
                    <a:pt x="1616590" y="1335665"/>
                  </a:cubicBezTo>
                  <a:cubicBezTo>
                    <a:pt x="1586387" y="1300602"/>
                    <a:pt x="1543004" y="1280183"/>
                    <a:pt x="1491383" y="1276883"/>
                  </a:cubicBezTo>
                  <a:cubicBezTo>
                    <a:pt x="1438226" y="1273480"/>
                    <a:pt x="1384079" y="1292971"/>
                    <a:pt x="1342893" y="1330199"/>
                  </a:cubicBezTo>
                  <a:cubicBezTo>
                    <a:pt x="1301597" y="1367325"/>
                    <a:pt x="1277215" y="1419095"/>
                    <a:pt x="1275677" y="1472102"/>
                  </a:cubicBezTo>
                  <a:cubicBezTo>
                    <a:pt x="1272602" y="1570381"/>
                    <a:pt x="1346298" y="1619160"/>
                    <a:pt x="1400005" y="1654429"/>
                  </a:cubicBezTo>
                  <a:cubicBezTo>
                    <a:pt x="1414063" y="1663608"/>
                    <a:pt x="1414722" y="1677633"/>
                    <a:pt x="1414392" y="1683099"/>
                  </a:cubicBezTo>
                  <a:cubicBezTo>
                    <a:pt x="1414063" y="1688564"/>
                    <a:pt x="1411647" y="1702280"/>
                    <a:pt x="1396600" y="1709911"/>
                  </a:cubicBezTo>
                  <a:lnTo>
                    <a:pt x="796921" y="2011704"/>
                  </a:lnTo>
                  <a:lnTo>
                    <a:pt x="780576" y="1981689"/>
                  </a:lnTo>
                  <a:cubicBezTo>
                    <a:pt x="702570" y="1866602"/>
                    <a:pt x="581287" y="1783051"/>
                    <a:pt x="440001" y="1754234"/>
                  </a:cubicBezTo>
                  <a:lnTo>
                    <a:pt x="372214" y="1747422"/>
                  </a:lnTo>
                  <a:lnTo>
                    <a:pt x="372214" y="1081664"/>
                  </a:lnTo>
                  <a:cubicBezTo>
                    <a:pt x="372214" y="1048148"/>
                    <a:pt x="354861" y="1018035"/>
                    <a:pt x="325865" y="1001329"/>
                  </a:cubicBezTo>
                  <a:cubicBezTo>
                    <a:pt x="296760" y="984519"/>
                    <a:pt x="261944" y="984210"/>
                    <a:pt x="232620" y="1001019"/>
                  </a:cubicBezTo>
                  <a:cubicBezTo>
                    <a:pt x="172103" y="1035051"/>
                    <a:pt x="125425" y="1057326"/>
                    <a:pt x="72597" y="1028657"/>
                  </a:cubicBezTo>
                  <a:cubicBezTo>
                    <a:pt x="40197" y="1011332"/>
                    <a:pt x="15705" y="979672"/>
                    <a:pt x="5381" y="942237"/>
                  </a:cubicBezTo>
                  <a:cubicBezTo>
                    <a:pt x="-5053" y="904802"/>
                    <a:pt x="-111" y="864892"/>
                    <a:pt x="18451" y="833232"/>
                  </a:cubicBezTo>
                  <a:cubicBezTo>
                    <a:pt x="36463" y="802707"/>
                    <a:pt x="60296" y="783525"/>
                    <a:pt x="89621" y="776513"/>
                  </a:cubicBezTo>
                  <a:cubicBezTo>
                    <a:pt x="129050" y="766819"/>
                    <a:pt x="180121" y="778988"/>
                    <a:pt x="229544" y="809720"/>
                  </a:cubicBezTo>
                  <a:cubicBezTo>
                    <a:pt x="258869" y="827973"/>
                    <a:pt x="294015" y="828901"/>
                    <a:pt x="324328" y="812195"/>
                  </a:cubicBezTo>
                  <a:cubicBezTo>
                    <a:pt x="354202" y="795385"/>
                    <a:pt x="372214" y="764963"/>
                    <a:pt x="372214" y="730828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41" name="Freeform: Shape 56">
              <a:extLst>
                <a:ext uri="{FF2B5EF4-FFF2-40B4-BE49-F238E27FC236}">
                  <a16:creationId xmlns:a16="http://schemas.microsoft.com/office/drawing/2014/main" id="{024EC6A9-435C-9A58-9359-34758D660EA7}"/>
                </a:ext>
              </a:extLst>
            </p:cNvPr>
            <p:cNvSpPr/>
            <p:nvPr/>
          </p:nvSpPr>
          <p:spPr>
            <a:xfrm>
              <a:off x="2857514" y="2747298"/>
              <a:ext cx="1348021" cy="1550728"/>
            </a:xfrm>
            <a:custGeom>
              <a:avLst/>
              <a:gdLst>
                <a:gd name="connsiteX0" fmla="*/ 267357 w 1797361"/>
                <a:gd name="connsiteY0" fmla="*/ 0 h 2067637"/>
                <a:gd name="connsiteX1" fmla="*/ 912260 w 1797361"/>
                <a:gd name="connsiteY1" fmla="*/ 352608 h 2067637"/>
                <a:gd name="connsiteX2" fmla="*/ 929009 w 1797361"/>
                <a:gd name="connsiteY2" fmla="*/ 380659 h 2067637"/>
                <a:gd name="connsiteX3" fmla="*/ 912568 w 1797361"/>
                <a:gd name="connsiteY3" fmla="*/ 408998 h 2067637"/>
                <a:gd name="connsiteX4" fmla="*/ 786691 w 1797361"/>
                <a:gd name="connsiteY4" fmla="*/ 552703 h 2067637"/>
                <a:gd name="connsiteX5" fmla="*/ 808989 w 1797361"/>
                <a:gd name="connsiteY5" fmla="*/ 688844 h 2067637"/>
                <a:gd name="connsiteX6" fmla="*/ 937024 w 1797361"/>
                <a:gd name="connsiteY6" fmla="*/ 780754 h 2067637"/>
                <a:gd name="connsiteX7" fmla="*/ 1092496 w 1797361"/>
                <a:gd name="connsiteY7" fmla="*/ 755479 h 2067637"/>
                <a:gd name="connsiteX8" fmla="*/ 1173160 w 1797361"/>
                <a:gd name="connsiteY8" fmla="*/ 549926 h 2067637"/>
                <a:gd name="connsiteX9" fmla="*/ 1188779 w 1797361"/>
                <a:gd name="connsiteY9" fmla="*/ 521971 h 2067637"/>
                <a:gd name="connsiteX10" fmla="*/ 1220839 w 1797361"/>
                <a:gd name="connsiteY10" fmla="*/ 521300 h 2067637"/>
                <a:gd name="connsiteX11" fmla="*/ 1797361 w 1797361"/>
                <a:gd name="connsiteY11" fmla="*/ 836659 h 2067637"/>
                <a:gd name="connsiteX12" fmla="*/ 1785964 w 1797361"/>
                <a:gd name="connsiteY12" fmla="*/ 857587 h 2067637"/>
                <a:gd name="connsiteX13" fmla="*/ 1743324 w 1797361"/>
                <a:gd name="connsiteY13" fmla="*/ 1068099 h 2067637"/>
                <a:gd name="connsiteX14" fmla="*/ 1785964 w 1797361"/>
                <a:gd name="connsiteY14" fmla="*/ 1278611 h 2067637"/>
                <a:gd name="connsiteX15" fmla="*/ 1789042 w 1797361"/>
                <a:gd name="connsiteY15" fmla="*/ 1284263 h 2067637"/>
                <a:gd name="connsiteX16" fmla="*/ 1202445 w 1797361"/>
                <a:gd name="connsiteY16" fmla="*/ 1579506 h 2067637"/>
                <a:gd name="connsiteX17" fmla="*/ 1151478 w 1797361"/>
                <a:gd name="connsiteY17" fmla="*/ 1657151 h 2067637"/>
                <a:gd name="connsiteX18" fmla="*/ 1192992 w 1797361"/>
                <a:gd name="connsiteY18" fmla="*/ 1740348 h 2067637"/>
                <a:gd name="connsiteX19" fmla="*/ 1289892 w 1797361"/>
                <a:gd name="connsiteY19" fmla="*/ 1870075 h 2067637"/>
                <a:gd name="connsiteX20" fmla="*/ 1242829 w 1797361"/>
                <a:gd name="connsiteY20" fmla="*/ 1968974 h 2067637"/>
                <a:gd name="connsiteX21" fmla="*/ 1139250 w 1797361"/>
                <a:gd name="connsiteY21" fmla="*/ 2006504 h 2067637"/>
                <a:gd name="connsiteX22" fmla="*/ 1056428 w 1797361"/>
                <a:gd name="connsiteY22" fmla="*/ 1968687 h 2067637"/>
                <a:gd name="connsiteX23" fmla="*/ 1023135 w 1797361"/>
                <a:gd name="connsiteY23" fmla="*/ 1829194 h 2067637"/>
                <a:gd name="connsiteX24" fmla="*/ 982546 w 1797361"/>
                <a:gd name="connsiteY24" fmla="*/ 1743987 h 2067637"/>
                <a:gd name="connsiteX25" fmla="*/ 888112 w 1797361"/>
                <a:gd name="connsiteY25" fmla="*/ 1737572 h 2067637"/>
                <a:gd name="connsiteX26" fmla="*/ 232563 w 1797361"/>
                <a:gd name="connsiteY26" fmla="*/ 2067637 h 2067637"/>
                <a:gd name="connsiteX27" fmla="*/ 225990 w 1797361"/>
                <a:gd name="connsiteY27" fmla="*/ 2053993 h 2067637"/>
                <a:gd name="connsiteX28" fmla="*/ 143713 w 1797361"/>
                <a:gd name="connsiteY28" fmla="*/ 1859623 h 2067637"/>
                <a:gd name="connsiteX29" fmla="*/ 127229 w 1797361"/>
                <a:gd name="connsiteY29" fmla="*/ 1814587 h 2067637"/>
                <a:gd name="connsiteX30" fmla="*/ 72805 w 1797361"/>
                <a:gd name="connsiteY30" fmla="*/ 1631236 h 2067637"/>
                <a:gd name="connsiteX31" fmla="*/ 56915 w 1797361"/>
                <a:gd name="connsiteY31" fmla="*/ 1569439 h 2067637"/>
                <a:gd name="connsiteX32" fmla="*/ 24950 w 1797361"/>
                <a:gd name="connsiteY32" fmla="*/ 1387930 h 2067637"/>
                <a:gd name="connsiteX33" fmla="*/ 13706 w 1797361"/>
                <a:gd name="connsiteY33" fmla="*/ 1314258 h 2067637"/>
                <a:gd name="connsiteX34" fmla="*/ 10680 w 1797361"/>
                <a:gd name="connsiteY34" fmla="*/ 1279791 h 2067637"/>
                <a:gd name="connsiteX35" fmla="*/ 0 w 1797361"/>
                <a:gd name="connsiteY35" fmla="*/ 1068279 h 2067637"/>
                <a:gd name="connsiteX36" fmla="*/ 56 w 1797361"/>
                <a:gd name="connsiteY36" fmla="*/ 1066483 h 2067637"/>
                <a:gd name="connsiteX37" fmla="*/ 10355 w 1797361"/>
                <a:gd name="connsiteY37" fmla="*/ 862515 h 2067637"/>
                <a:gd name="connsiteX38" fmla="*/ 14998 w 1797361"/>
                <a:gd name="connsiteY38" fmla="*/ 813156 h 2067637"/>
                <a:gd name="connsiteX39" fmla="*/ 43046 w 1797361"/>
                <a:gd name="connsiteY39" fmla="*/ 629373 h 2067637"/>
                <a:gd name="connsiteX40" fmla="*/ 57476 w 1797361"/>
                <a:gd name="connsiteY40" fmla="*/ 564253 h 2067637"/>
                <a:gd name="connsiteX41" fmla="*/ 88466 w 1797361"/>
                <a:gd name="connsiteY41" fmla="*/ 443729 h 2067637"/>
                <a:gd name="connsiteX42" fmla="*/ 107798 w 1797361"/>
                <a:gd name="connsiteY42" fmla="*/ 376405 h 2067637"/>
                <a:gd name="connsiteX43" fmla="*/ 130737 w 1797361"/>
                <a:gd name="connsiteY43" fmla="*/ 311702 h 2067637"/>
                <a:gd name="connsiteX44" fmla="*/ 157234 w 1797361"/>
                <a:gd name="connsiteY44" fmla="*/ 239308 h 2067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97361" h="2067637">
                  <a:moveTo>
                    <a:pt x="267357" y="0"/>
                  </a:moveTo>
                  <a:lnTo>
                    <a:pt x="912260" y="352608"/>
                  </a:lnTo>
                  <a:cubicBezTo>
                    <a:pt x="927262" y="360841"/>
                    <a:pt x="929009" y="374819"/>
                    <a:pt x="929009" y="380659"/>
                  </a:cubicBezTo>
                  <a:cubicBezTo>
                    <a:pt x="929009" y="386404"/>
                    <a:pt x="927571" y="400765"/>
                    <a:pt x="912568" y="408998"/>
                  </a:cubicBezTo>
                  <a:cubicBezTo>
                    <a:pt x="846290" y="446145"/>
                    <a:pt x="801693" y="496983"/>
                    <a:pt x="786691" y="552703"/>
                  </a:cubicBezTo>
                  <a:cubicBezTo>
                    <a:pt x="774771" y="597413"/>
                    <a:pt x="782375" y="644325"/>
                    <a:pt x="808989" y="688844"/>
                  </a:cubicBezTo>
                  <a:cubicBezTo>
                    <a:pt x="836220" y="734512"/>
                    <a:pt x="882871" y="768020"/>
                    <a:pt x="937024" y="780754"/>
                  </a:cubicBezTo>
                  <a:cubicBezTo>
                    <a:pt x="991074" y="793296"/>
                    <a:pt x="1047899" y="784105"/>
                    <a:pt x="1092496" y="755479"/>
                  </a:cubicBezTo>
                  <a:cubicBezTo>
                    <a:pt x="1175626" y="702248"/>
                    <a:pt x="1174393" y="614168"/>
                    <a:pt x="1173160" y="549926"/>
                  </a:cubicBezTo>
                  <a:cubicBezTo>
                    <a:pt x="1172851" y="533172"/>
                    <a:pt x="1184155" y="524651"/>
                    <a:pt x="1188779" y="521971"/>
                  </a:cubicBezTo>
                  <a:cubicBezTo>
                    <a:pt x="1193300" y="519194"/>
                    <a:pt x="1206145" y="513450"/>
                    <a:pt x="1220839" y="521300"/>
                  </a:cubicBezTo>
                  <a:lnTo>
                    <a:pt x="1797361" y="836659"/>
                  </a:lnTo>
                  <a:lnTo>
                    <a:pt x="1785964" y="857587"/>
                  </a:lnTo>
                  <a:cubicBezTo>
                    <a:pt x="1758507" y="922290"/>
                    <a:pt x="1743324" y="993427"/>
                    <a:pt x="1743324" y="1068099"/>
                  </a:cubicBezTo>
                  <a:cubicBezTo>
                    <a:pt x="1743324" y="1142771"/>
                    <a:pt x="1758507" y="1213908"/>
                    <a:pt x="1785964" y="1278611"/>
                  </a:cubicBezTo>
                  <a:lnTo>
                    <a:pt x="1789042" y="1284263"/>
                  </a:lnTo>
                  <a:lnTo>
                    <a:pt x="1202445" y="1579506"/>
                  </a:lnTo>
                  <a:cubicBezTo>
                    <a:pt x="1172543" y="1594729"/>
                    <a:pt x="1153328" y="1623642"/>
                    <a:pt x="1151478" y="1657151"/>
                  </a:cubicBezTo>
                  <a:cubicBezTo>
                    <a:pt x="1149320" y="1690660"/>
                    <a:pt x="1164939" y="1721775"/>
                    <a:pt x="1192992" y="1740348"/>
                  </a:cubicBezTo>
                  <a:cubicBezTo>
                    <a:pt x="1250741" y="1778357"/>
                    <a:pt x="1291741" y="1810047"/>
                    <a:pt x="1289892" y="1870075"/>
                  </a:cubicBezTo>
                  <a:cubicBezTo>
                    <a:pt x="1288967" y="1906839"/>
                    <a:pt x="1271498" y="1942837"/>
                    <a:pt x="1242829" y="1968974"/>
                  </a:cubicBezTo>
                  <a:cubicBezTo>
                    <a:pt x="1213749" y="1995206"/>
                    <a:pt x="1176242" y="2008897"/>
                    <a:pt x="1139250" y="2006504"/>
                  </a:cubicBezTo>
                  <a:cubicBezTo>
                    <a:pt x="1103799" y="2004014"/>
                    <a:pt x="1075952" y="1991568"/>
                    <a:pt x="1056428" y="1968687"/>
                  </a:cubicBezTo>
                  <a:cubicBezTo>
                    <a:pt x="1030122" y="1938241"/>
                    <a:pt x="1017997" y="1887117"/>
                    <a:pt x="1023135" y="1829194"/>
                  </a:cubicBezTo>
                  <a:cubicBezTo>
                    <a:pt x="1026217" y="1795111"/>
                    <a:pt x="1010906" y="1763134"/>
                    <a:pt x="982546" y="1743987"/>
                  </a:cubicBezTo>
                  <a:cubicBezTo>
                    <a:pt x="954082" y="1724743"/>
                    <a:pt x="918939" y="1722349"/>
                    <a:pt x="888112" y="1737572"/>
                  </a:cubicBezTo>
                  <a:lnTo>
                    <a:pt x="232563" y="2067637"/>
                  </a:lnTo>
                  <a:lnTo>
                    <a:pt x="225990" y="2053993"/>
                  </a:lnTo>
                  <a:lnTo>
                    <a:pt x="143713" y="1859623"/>
                  </a:lnTo>
                  <a:lnTo>
                    <a:pt x="127229" y="1814587"/>
                  </a:lnTo>
                  <a:lnTo>
                    <a:pt x="72805" y="1631236"/>
                  </a:lnTo>
                  <a:lnTo>
                    <a:pt x="56915" y="1569439"/>
                  </a:lnTo>
                  <a:lnTo>
                    <a:pt x="24950" y="1387930"/>
                  </a:lnTo>
                  <a:lnTo>
                    <a:pt x="13706" y="1314258"/>
                  </a:lnTo>
                  <a:lnTo>
                    <a:pt x="10680" y="1279791"/>
                  </a:lnTo>
                  <a:lnTo>
                    <a:pt x="0" y="1068279"/>
                  </a:lnTo>
                  <a:lnTo>
                    <a:pt x="56" y="1066483"/>
                  </a:lnTo>
                  <a:lnTo>
                    <a:pt x="10355" y="862515"/>
                  </a:lnTo>
                  <a:lnTo>
                    <a:pt x="14998" y="813156"/>
                  </a:lnTo>
                  <a:lnTo>
                    <a:pt x="43046" y="629373"/>
                  </a:lnTo>
                  <a:lnTo>
                    <a:pt x="57476" y="564253"/>
                  </a:lnTo>
                  <a:lnTo>
                    <a:pt x="88466" y="443729"/>
                  </a:lnTo>
                  <a:lnTo>
                    <a:pt x="107798" y="376405"/>
                  </a:lnTo>
                  <a:lnTo>
                    <a:pt x="130737" y="311702"/>
                  </a:lnTo>
                  <a:lnTo>
                    <a:pt x="157234" y="239308"/>
                  </a:ln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42" name="Freeform: Shape 57">
              <a:extLst>
                <a:ext uri="{FF2B5EF4-FFF2-40B4-BE49-F238E27FC236}">
                  <a16:creationId xmlns:a16="http://schemas.microsoft.com/office/drawing/2014/main" id="{448F5975-E6F6-3A79-DDBE-9FBD15F0ADB2}"/>
                </a:ext>
              </a:extLst>
            </p:cNvPr>
            <p:cNvSpPr/>
            <p:nvPr/>
          </p:nvSpPr>
          <p:spPr>
            <a:xfrm>
              <a:off x="4940696" y="2794248"/>
              <a:ext cx="1345691" cy="1549703"/>
            </a:xfrm>
            <a:custGeom>
              <a:avLst/>
              <a:gdLst>
                <a:gd name="connsiteX0" fmla="*/ 1559112 w 1794255"/>
                <a:gd name="connsiteY0" fmla="*/ 0 h 2066270"/>
                <a:gd name="connsiteX1" fmla="*/ 1593182 w 1794255"/>
                <a:gd name="connsiteY1" fmla="*/ 70724 h 2066270"/>
                <a:gd name="connsiteX2" fmla="*/ 1631163 w 1794255"/>
                <a:gd name="connsiteY2" fmla="*/ 160332 h 2066270"/>
                <a:gd name="connsiteX3" fmla="*/ 1678830 w 1794255"/>
                <a:gd name="connsiteY3" fmla="*/ 290569 h 2066270"/>
                <a:gd name="connsiteX4" fmla="*/ 1707339 w 1794255"/>
                <a:gd name="connsiteY4" fmla="*/ 386631 h 2066270"/>
                <a:gd name="connsiteX5" fmla="*/ 1741718 w 1794255"/>
                <a:gd name="connsiteY5" fmla="*/ 520333 h 2066270"/>
                <a:gd name="connsiteX6" fmla="*/ 1760957 w 1794255"/>
                <a:gd name="connsiteY6" fmla="*/ 629759 h 2066270"/>
                <a:gd name="connsiteX7" fmla="*/ 1782213 w 1794255"/>
                <a:gd name="connsiteY7" fmla="*/ 769036 h 2066270"/>
                <a:gd name="connsiteX8" fmla="*/ 1782833 w 1794255"/>
                <a:gd name="connsiteY8" fmla="*/ 776115 h 2066270"/>
                <a:gd name="connsiteX9" fmla="*/ 1794255 w 1794255"/>
                <a:gd name="connsiteY9" fmla="*/ 1002317 h 2066270"/>
                <a:gd name="connsiteX10" fmla="*/ 1793760 w 1794255"/>
                <a:gd name="connsiteY10" fmla="*/ 1018152 h 2066270"/>
                <a:gd name="connsiteX11" fmla="*/ 1784798 w 1794255"/>
                <a:gd name="connsiteY11" fmla="*/ 1195636 h 2066270"/>
                <a:gd name="connsiteX12" fmla="*/ 1777676 w 1794255"/>
                <a:gd name="connsiteY12" fmla="*/ 1271362 h 2066270"/>
                <a:gd name="connsiteX13" fmla="*/ 1754778 w 1794255"/>
                <a:gd name="connsiteY13" fmla="*/ 1421401 h 2066270"/>
                <a:gd name="connsiteX14" fmla="*/ 1725687 w 1794255"/>
                <a:gd name="connsiteY14" fmla="*/ 1552682 h 2066270"/>
                <a:gd name="connsiteX15" fmla="*/ 1723150 w 1794255"/>
                <a:gd name="connsiteY15" fmla="*/ 1562550 h 2066270"/>
                <a:gd name="connsiteX16" fmla="*/ 1686592 w 1794255"/>
                <a:gd name="connsiteY16" fmla="*/ 1689865 h 2066270"/>
                <a:gd name="connsiteX17" fmla="*/ 1527033 w 1794255"/>
                <a:gd name="connsiteY17" fmla="*/ 2066270 h 2066270"/>
                <a:gd name="connsiteX18" fmla="*/ 882131 w 1794255"/>
                <a:gd name="connsiteY18" fmla="*/ 1713662 h 2066270"/>
                <a:gd name="connsiteX19" fmla="*/ 865381 w 1794255"/>
                <a:gd name="connsiteY19" fmla="*/ 1685611 h 2066270"/>
                <a:gd name="connsiteX20" fmla="*/ 881822 w 1794255"/>
                <a:gd name="connsiteY20" fmla="*/ 1657655 h 2066270"/>
                <a:gd name="connsiteX21" fmla="*/ 1007700 w 1794255"/>
                <a:gd name="connsiteY21" fmla="*/ 1513855 h 2066270"/>
                <a:gd name="connsiteX22" fmla="*/ 985401 w 1794255"/>
                <a:gd name="connsiteY22" fmla="*/ 1377426 h 2066270"/>
                <a:gd name="connsiteX23" fmla="*/ 857366 w 1794255"/>
                <a:gd name="connsiteY23" fmla="*/ 1285517 h 2066270"/>
                <a:gd name="connsiteX24" fmla="*/ 701895 w 1794255"/>
                <a:gd name="connsiteY24" fmla="*/ 1310792 h 2066270"/>
                <a:gd name="connsiteX25" fmla="*/ 621231 w 1794255"/>
                <a:gd name="connsiteY25" fmla="*/ 1516344 h 2066270"/>
                <a:gd name="connsiteX26" fmla="*/ 605612 w 1794255"/>
                <a:gd name="connsiteY26" fmla="*/ 1544300 h 2066270"/>
                <a:gd name="connsiteX27" fmla="*/ 573551 w 1794255"/>
                <a:gd name="connsiteY27" fmla="*/ 1544970 h 2066270"/>
                <a:gd name="connsiteX28" fmla="*/ 0 w 1794255"/>
                <a:gd name="connsiteY28" fmla="*/ 1231237 h 2066270"/>
                <a:gd name="connsiteX29" fmla="*/ 8292 w 1794255"/>
                <a:gd name="connsiteY29" fmla="*/ 1216011 h 2066270"/>
                <a:gd name="connsiteX30" fmla="*/ 50931 w 1794255"/>
                <a:gd name="connsiteY30" fmla="*/ 1005499 h 2066270"/>
                <a:gd name="connsiteX31" fmla="*/ 8292 w 1794255"/>
                <a:gd name="connsiteY31" fmla="*/ 794987 h 2066270"/>
                <a:gd name="connsiteX32" fmla="*/ 2111 w 1794255"/>
                <a:gd name="connsiteY32" fmla="*/ 783638 h 2066270"/>
                <a:gd name="connsiteX33" fmla="*/ 591945 w 1794255"/>
                <a:gd name="connsiteY33" fmla="*/ 486764 h 2066270"/>
                <a:gd name="connsiteX34" fmla="*/ 642912 w 1794255"/>
                <a:gd name="connsiteY34" fmla="*/ 409119 h 2066270"/>
                <a:gd name="connsiteX35" fmla="*/ 601399 w 1794255"/>
                <a:gd name="connsiteY35" fmla="*/ 325922 h 2066270"/>
                <a:gd name="connsiteX36" fmla="*/ 504499 w 1794255"/>
                <a:gd name="connsiteY36" fmla="*/ 196195 h 2066270"/>
                <a:gd name="connsiteX37" fmla="*/ 551561 w 1794255"/>
                <a:gd name="connsiteY37" fmla="*/ 97297 h 2066270"/>
                <a:gd name="connsiteX38" fmla="*/ 655140 w 1794255"/>
                <a:gd name="connsiteY38" fmla="*/ 59767 h 2066270"/>
                <a:gd name="connsiteX39" fmla="*/ 737963 w 1794255"/>
                <a:gd name="connsiteY39" fmla="*/ 97584 h 2066270"/>
                <a:gd name="connsiteX40" fmla="*/ 771256 w 1794255"/>
                <a:gd name="connsiteY40" fmla="*/ 237076 h 2066270"/>
                <a:gd name="connsiteX41" fmla="*/ 811845 w 1794255"/>
                <a:gd name="connsiteY41" fmla="*/ 322284 h 2066270"/>
                <a:gd name="connsiteX42" fmla="*/ 906279 w 1794255"/>
                <a:gd name="connsiteY42" fmla="*/ 328698 h 2066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794255" h="2066270">
                  <a:moveTo>
                    <a:pt x="1559112" y="0"/>
                  </a:moveTo>
                  <a:lnTo>
                    <a:pt x="1593182" y="70724"/>
                  </a:lnTo>
                  <a:lnTo>
                    <a:pt x="1631163" y="160332"/>
                  </a:lnTo>
                  <a:lnTo>
                    <a:pt x="1678830" y="290569"/>
                  </a:lnTo>
                  <a:lnTo>
                    <a:pt x="1707339" y="386631"/>
                  </a:lnTo>
                  <a:lnTo>
                    <a:pt x="1741718" y="520333"/>
                  </a:lnTo>
                  <a:lnTo>
                    <a:pt x="1760957" y="629759"/>
                  </a:lnTo>
                  <a:lnTo>
                    <a:pt x="1782213" y="769036"/>
                  </a:lnTo>
                  <a:lnTo>
                    <a:pt x="1782833" y="776115"/>
                  </a:lnTo>
                  <a:lnTo>
                    <a:pt x="1794255" y="1002317"/>
                  </a:lnTo>
                  <a:lnTo>
                    <a:pt x="1793760" y="1018152"/>
                  </a:lnTo>
                  <a:lnTo>
                    <a:pt x="1784798" y="1195636"/>
                  </a:lnTo>
                  <a:lnTo>
                    <a:pt x="1777676" y="1271362"/>
                  </a:lnTo>
                  <a:lnTo>
                    <a:pt x="1754778" y="1421401"/>
                  </a:lnTo>
                  <a:lnTo>
                    <a:pt x="1725687" y="1552682"/>
                  </a:lnTo>
                  <a:lnTo>
                    <a:pt x="1723150" y="1562550"/>
                  </a:lnTo>
                  <a:lnTo>
                    <a:pt x="1686592" y="1689865"/>
                  </a:lnTo>
                  <a:cubicBezTo>
                    <a:pt x="1644591" y="1820861"/>
                    <a:pt x="1591000" y="1946716"/>
                    <a:pt x="1527033" y="2066270"/>
                  </a:cubicBezTo>
                  <a:lnTo>
                    <a:pt x="882131" y="1713662"/>
                  </a:lnTo>
                  <a:cubicBezTo>
                    <a:pt x="867128" y="1705429"/>
                    <a:pt x="865381" y="1691451"/>
                    <a:pt x="865381" y="1685611"/>
                  </a:cubicBezTo>
                  <a:cubicBezTo>
                    <a:pt x="865381" y="1680154"/>
                    <a:pt x="866923" y="1665793"/>
                    <a:pt x="881822" y="1657655"/>
                  </a:cubicBezTo>
                  <a:cubicBezTo>
                    <a:pt x="948101" y="1620412"/>
                    <a:pt x="992697" y="1569575"/>
                    <a:pt x="1007700" y="1513855"/>
                  </a:cubicBezTo>
                  <a:cubicBezTo>
                    <a:pt x="1019619" y="1469144"/>
                    <a:pt x="1012015" y="1421945"/>
                    <a:pt x="985401" y="1377426"/>
                  </a:cubicBezTo>
                  <a:cubicBezTo>
                    <a:pt x="958171" y="1331759"/>
                    <a:pt x="911519" y="1298250"/>
                    <a:pt x="857366" y="1285517"/>
                  </a:cubicBezTo>
                  <a:cubicBezTo>
                    <a:pt x="803316" y="1272975"/>
                    <a:pt x="746800" y="1282166"/>
                    <a:pt x="701895" y="1310792"/>
                  </a:cubicBezTo>
                  <a:cubicBezTo>
                    <a:pt x="618764" y="1364023"/>
                    <a:pt x="619998" y="1452103"/>
                    <a:pt x="621231" y="1516344"/>
                  </a:cubicBezTo>
                  <a:cubicBezTo>
                    <a:pt x="621539" y="1533098"/>
                    <a:pt x="610544" y="1541619"/>
                    <a:pt x="605612" y="1544300"/>
                  </a:cubicBezTo>
                  <a:cubicBezTo>
                    <a:pt x="600782" y="1547076"/>
                    <a:pt x="588246" y="1552821"/>
                    <a:pt x="573551" y="1544970"/>
                  </a:cubicBezTo>
                  <a:lnTo>
                    <a:pt x="0" y="1231237"/>
                  </a:lnTo>
                  <a:lnTo>
                    <a:pt x="8292" y="1216011"/>
                  </a:lnTo>
                  <a:cubicBezTo>
                    <a:pt x="35748" y="1151308"/>
                    <a:pt x="50931" y="1080171"/>
                    <a:pt x="50931" y="1005499"/>
                  </a:cubicBezTo>
                  <a:cubicBezTo>
                    <a:pt x="50931" y="930827"/>
                    <a:pt x="35748" y="859690"/>
                    <a:pt x="8292" y="794987"/>
                  </a:cubicBezTo>
                  <a:lnTo>
                    <a:pt x="2111" y="783638"/>
                  </a:lnTo>
                  <a:lnTo>
                    <a:pt x="591945" y="486764"/>
                  </a:lnTo>
                  <a:cubicBezTo>
                    <a:pt x="621847" y="471541"/>
                    <a:pt x="641063" y="442628"/>
                    <a:pt x="642912" y="409119"/>
                  </a:cubicBezTo>
                  <a:cubicBezTo>
                    <a:pt x="645070" y="375611"/>
                    <a:pt x="629451" y="344495"/>
                    <a:pt x="601399" y="325922"/>
                  </a:cubicBezTo>
                  <a:cubicBezTo>
                    <a:pt x="543649" y="287913"/>
                    <a:pt x="502649" y="256224"/>
                    <a:pt x="504499" y="196195"/>
                  </a:cubicBezTo>
                  <a:cubicBezTo>
                    <a:pt x="505424" y="159431"/>
                    <a:pt x="522892" y="123433"/>
                    <a:pt x="551561" y="97297"/>
                  </a:cubicBezTo>
                  <a:cubicBezTo>
                    <a:pt x="580642" y="71064"/>
                    <a:pt x="618764" y="57373"/>
                    <a:pt x="655140" y="59767"/>
                  </a:cubicBezTo>
                  <a:cubicBezTo>
                    <a:pt x="690592" y="62256"/>
                    <a:pt x="718439" y="74702"/>
                    <a:pt x="737963" y="97584"/>
                  </a:cubicBezTo>
                  <a:cubicBezTo>
                    <a:pt x="764474" y="128316"/>
                    <a:pt x="776394" y="179154"/>
                    <a:pt x="771256" y="237076"/>
                  </a:cubicBezTo>
                  <a:cubicBezTo>
                    <a:pt x="768173" y="271159"/>
                    <a:pt x="783484" y="303136"/>
                    <a:pt x="811845" y="322284"/>
                  </a:cubicBezTo>
                  <a:cubicBezTo>
                    <a:pt x="840617" y="341527"/>
                    <a:pt x="875760" y="343921"/>
                    <a:pt x="906279" y="32869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43" name="Freeform: Shape 58">
              <a:extLst>
                <a:ext uri="{FF2B5EF4-FFF2-40B4-BE49-F238E27FC236}">
                  <a16:creationId xmlns:a16="http://schemas.microsoft.com/office/drawing/2014/main" id="{EF3D9359-6EE1-F3AC-359B-EE781A130C74}"/>
                </a:ext>
              </a:extLst>
            </p:cNvPr>
            <p:cNvSpPr/>
            <p:nvPr/>
          </p:nvSpPr>
          <p:spPr>
            <a:xfrm>
              <a:off x="3063723" y="3760245"/>
              <a:ext cx="1775459" cy="1501889"/>
            </a:xfrm>
            <a:custGeom>
              <a:avLst/>
              <a:gdLst>
                <a:gd name="connsiteX0" fmla="*/ 1550217 w 2367279"/>
                <a:gd name="connsiteY0" fmla="*/ 0 h 2002519"/>
                <a:gd name="connsiteX1" fmla="*/ 1561045 w 2367279"/>
                <a:gd name="connsiteY1" fmla="*/ 19882 h 2002519"/>
                <a:gd name="connsiteX2" fmla="*/ 1901619 w 2367279"/>
                <a:gd name="connsiteY2" fmla="*/ 247338 h 2002519"/>
                <a:gd name="connsiteX3" fmla="*/ 1995066 w 2367279"/>
                <a:gd name="connsiteY3" fmla="*/ 256727 h 2002519"/>
                <a:gd name="connsiteX4" fmla="*/ 1995066 w 2367279"/>
                <a:gd name="connsiteY4" fmla="*/ 919836 h 2002519"/>
                <a:gd name="connsiteX5" fmla="*/ 2041414 w 2367279"/>
                <a:gd name="connsiteY5" fmla="*/ 1000264 h 2002519"/>
                <a:gd name="connsiteX6" fmla="*/ 2134660 w 2367279"/>
                <a:gd name="connsiteY6" fmla="*/ 1000573 h 2002519"/>
                <a:gd name="connsiteX7" fmla="*/ 2294682 w 2367279"/>
                <a:gd name="connsiteY7" fmla="*/ 972836 h 2002519"/>
                <a:gd name="connsiteX8" fmla="*/ 2361898 w 2367279"/>
                <a:gd name="connsiteY8" fmla="*/ 1059347 h 2002519"/>
                <a:gd name="connsiteX9" fmla="*/ 2348829 w 2367279"/>
                <a:gd name="connsiteY9" fmla="*/ 1168337 h 2002519"/>
                <a:gd name="connsiteX10" fmla="*/ 2277659 w 2367279"/>
                <a:gd name="connsiteY10" fmla="*/ 1225049 h 2002519"/>
                <a:gd name="connsiteX11" fmla="*/ 2137735 w 2367279"/>
                <a:gd name="connsiteY11" fmla="*/ 1191847 h 2002519"/>
                <a:gd name="connsiteX12" fmla="*/ 2042952 w 2367279"/>
                <a:gd name="connsiteY12" fmla="*/ 1189372 h 2002519"/>
                <a:gd name="connsiteX13" fmla="*/ 1994736 w 2367279"/>
                <a:gd name="connsiteY13" fmla="*/ 1270419 h 2002519"/>
                <a:gd name="connsiteX14" fmla="*/ 1994736 w 2367279"/>
                <a:gd name="connsiteY14" fmla="*/ 2002519 h 2002519"/>
                <a:gd name="connsiteX15" fmla="*/ 1814712 w 2367279"/>
                <a:gd name="connsiteY15" fmla="*/ 1993429 h 2002519"/>
                <a:gd name="connsiteX16" fmla="*/ 1705046 w 2367279"/>
                <a:gd name="connsiteY16" fmla="*/ 1980512 h 2002519"/>
                <a:gd name="connsiteX17" fmla="*/ 1646915 w 2367279"/>
                <a:gd name="connsiteY17" fmla="*/ 1971640 h 2002519"/>
                <a:gd name="connsiteX18" fmla="*/ 1520890 w 2367279"/>
                <a:gd name="connsiteY18" fmla="*/ 1947860 h 2002519"/>
                <a:gd name="connsiteX19" fmla="*/ 0 w 2367279"/>
                <a:gd name="connsiteY19" fmla="*/ 779809 h 2002519"/>
                <a:gd name="connsiteX20" fmla="*/ 656236 w 2367279"/>
                <a:gd name="connsiteY20" fmla="*/ 449437 h 2002519"/>
                <a:gd name="connsiteX21" fmla="*/ 688965 w 2367279"/>
                <a:gd name="connsiteY21" fmla="*/ 451499 h 2002519"/>
                <a:gd name="connsiteX22" fmla="*/ 703023 w 2367279"/>
                <a:gd name="connsiteY22" fmla="*/ 481092 h 2002519"/>
                <a:gd name="connsiteX23" fmla="*/ 750690 w 2367279"/>
                <a:gd name="connsiteY23" fmla="*/ 665870 h 2002519"/>
                <a:gd name="connsiteX24" fmla="*/ 875896 w 2367279"/>
                <a:gd name="connsiteY24" fmla="*/ 724644 h 2002519"/>
                <a:gd name="connsiteX25" fmla="*/ 1024386 w 2367279"/>
                <a:gd name="connsiteY25" fmla="*/ 671438 h 2002519"/>
                <a:gd name="connsiteX26" fmla="*/ 1091602 w 2367279"/>
                <a:gd name="connsiteY26" fmla="*/ 529452 h 2002519"/>
                <a:gd name="connsiteX27" fmla="*/ 967275 w 2367279"/>
                <a:gd name="connsiteY27" fmla="*/ 347046 h 2002519"/>
                <a:gd name="connsiteX28" fmla="*/ 952887 w 2367279"/>
                <a:gd name="connsiteY28" fmla="*/ 318484 h 2002519"/>
                <a:gd name="connsiteX29" fmla="*/ 970679 w 2367279"/>
                <a:gd name="connsiteY29" fmla="*/ 291675 h 200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367279" h="2002519">
                  <a:moveTo>
                    <a:pt x="1550217" y="0"/>
                  </a:moveTo>
                  <a:lnTo>
                    <a:pt x="1561045" y="19882"/>
                  </a:lnTo>
                  <a:cubicBezTo>
                    <a:pt x="1639051" y="134970"/>
                    <a:pt x="1760333" y="218521"/>
                    <a:pt x="1901619" y="247338"/>
                  </a:cubicBezTo>
                  <a:lnTo>
                    <a:pt x="1995066" y="256727"/>
                  </a:lnTo>
                  <a:lnTo>
                    <a:pt x="1995066" y="919836"/>
                  </a:lnTo>
                  <a:cubicBezTo>
                    <a:pt x="1995066" y="953348"/>
                    <a:pt x="2012419" y="983560"/>
                    <a:pt x="2041414" y="1000264"/>
                  </a:cubicBezTo>
                  <a:cubicBezTo>
                    <a:pt x="2070519" y="1016968"/>
                    <a:pt x="2105335" y="1017277"/>
                    <a:pt x="2134660" y="1000573"/>
                  </a:cubicBezTo>
                  <a:cubicBezTo>
                    <a:pt x="2195176" y="966443"/>
                    <a:pt x="2241854" y="944274"/>
                    <a:pt x="2294682" y="972836"/>
                  </a:cubicBezTo>
                  <a:cubicBezTo>
                    <a:pt x="2327082" y="990262"/>
                    <a:pt x="2351574" y="1021917"/>
                    <a:pt x="2361898" y="1059347"/>
                  </a:cubicBezTo>
                  <a:cubicBezTo>
                    <a:pt x="2372332" y="1096777"/>
                    <a:pt x="2367390" y="1136682"/>
                    <a:pt x="2348829" y="1168337"/>
                  </a:cubicBezTo>
                  <a:cubicBezTo>
                    <a:pt x="2330817" y="1198858"/>
                    <a:pt x="2306983" y="1218037"/>
                    <a:pt x="2277659" y="1225049"/>
                  </a:cubicBezTo>
                  <a:cubicBezTo>
                    <a:pt x="2238230" y="1234742"/>
                    <a:pt x="2187159" y="1222574"/>
                    <a:pt x="2137735" y="1191847"/>
                  </a:cubicBezTo>
                  <a:cubicBezTo>
                    <a:pt x="2108410" y="1173493"/>
                    <a:pt x="2072935" y="1172668"/>
                    <a:pt x="2042952" y="1189372"/>
                  </a:cubicBezTo>
                  <a:cubicBezTo>
                    <a:pt x="2013078" y="1205767"/>
                    <a:pt x="1995066" y="1236288"/>
                    <a:pt x="1994736" y="1270419"/>
                  </a:cubicBezTo>
                  <a:lnTo>
                    <a:pt x="1994736" y="2002519"/>
                  </a:lnTo>
                  <a:lnTo>
                    <a:pt x="1814712" y="1993429"/>
                  </a:lnTo>
                  <a:lnTo>
                    <a:pt x="1705046" y="1980512"/>
                  </a:lnTo>
                  <a:lnTo>
                    <a:pt x="1646915" y="1971640"/>
                  </a:lnTo>
                  <a:lnTo>
                    <a:pt x="1520890" y="1947860"/>
                  </a:lnTo>
                  <a:cubicBezTo>
                    <a:pt x="859147" y="1799153"/>
                    <a:pt x="306351" y="1363916"/>
                    <a:pt x="0" y="779809"/>
                  </a:cubicBezTo>
                  <a:lnTo>
                    <a:pt x="656236" y="449437"/>
                  </a:lnTo>
                  <a:cubicBezTo>
                    <a:pt x="671502" y="441807"/>
                    <a:pt x="684352" y="448199"/>
                    <a:pt x="688965" y="451499"/>
                  </a:cubicBezTo>
                  <a:cubicBezTo>
                    <a:pt x="693798" y="454902"/>
                    <a:pt x="704561" y="463976"/>
                    <a:pt x="703023" y="481092"/>
                  </a:cubicBezTo>
                  <a:cubicBezTo>
                    <a:pt x="695994" y="556571"/>
                    <a:pt x="713128" y="622047"/>
                    <a:pt x="750690" y="665870"/>
                  </a:cubicBezTo>
                  <a:cubicBezTo>
                    <a:pt x="780893" y="700928"/>
                    <a:pt x="824276" y="721345"/>
                    <a:pt x="875896" y="724644"/>
                  </a:cubicBezTo>
                  <a:cubicBezTo>
                    <a:pt x="929054" y="728047"/>
                    <a:pt x="983200" y="708559"/>
                    <a:pt x="1024386" y="671438"/>
                  </a:cubicBezTo>
                  <a:cubicBezTo>
                    <a:pt x="1065683" y="634214"/>
                    <a:pt x="1090065" y="582452"/>
                    <a:pt x="1091602" y="529452"/>
                  </a:cubicBezTo>
                  <a:cubicBezTo>
                    <a:pt x="1094678" y="431083"/>
                    <a:pt x="1020982" y="382723"/>
                    <a:pt x="967275" y="347046"/>
                  </a:cubicBezTo>
                  <a:cubicBezTo>
                    <a:pt x="953216" y="337972"/>
                    <a:pt x="952557" y="323949"/>
                    <a:pt x="952887" y="318484"/>
                  </a:cubicBezTo>
                  <a:cubicBezTo>
                    <a:pt x="953216" y="313019"/>
                    <a:pt x="955633" y="299305"/>
                    <a:pt x="970679" y="291675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sp>
          <p:nvSpPr>
            <p:cNvPr id="44" name="Freeform: Shape 59">
              <a:extLst>
                <a:ext uri="{FF2B5EF4-FFF2-40B4-BE49-F238E27FC236}">
                  <a16:creationId xmlns:a16="http://schemas.microsoft.com/office/drawing/2014/main" id="{932694EF-667A-331D-AD45-E2641A626B6F}"/>
                </a:ext>
              </a:extLst>
            </p:cNvPr>
            <p:cNvSpPr/>
            <p:nvPr/>
          </p:nvSpPr>
          <p:spPr>
            <a:xfrm>
              <a:off x="4598924" y="3765020"/>
              <a:ext cx="1464042" cy="1496131"/>
            </a:xfrm>
            <a:custGeom>
              <a:avLst/>
              <a:gdLst>
                <a:gd name="connsiteX0" fmla="*/ 421321 w 1952056"/>
                <a:gd name="connsiteY0" fmla="*/ 0 h 1994841"/>
                <a:gd name="connsiteX1" fmla="*/ 1004877 w 1952056"/>
                <a:gd name="connsiteY1" fmla="*/ 319120 h 1994841"/>
                <a:gd name="connsiteX2" fmla="*/ 1098051 w 1952056"/>
                <a:gd name="connsiteY2" fmla="*/ 317265 h 1994841"/>
                <a:gd name="connsiteX3" fmla="*/ 1143187 w 1952056"/>
                <a:gd name="connsiteY3" fmla="*/ 235988 h 1994841"/>
                <a:gd name="connsiteX4" fmla="*/ 1195756 w 1952056"/>
                <a:gd name="connsiteY4" fmla="*/ 82806 h 1994841"/>
                <a:gd name="connsiteX5" fmla="*/ 1304246 w 1952056"/>
                <a:gd name="connsiteY5" fmla="*/ 65706 h 1994841"/>
                <a:gd name="connsiteX6" fmla="*/ 1393794 w 1952056"/>
                <a:gd name="connsiteY6" fmla="*/ 129678 h 1994841"/>
                <a:gd name="connsiteX7" fmla="*/ 1409293 w 1952056"/>
                <a:gd name="connsiteY7" fmla="*/ 219196 h 1994841"/>
                <a:gd name="connsiteX8" fmla="*/ 1312766 w 1952056"/>
                <a:gd name="connsiteY8" fmla="*/ 325506 h 1994841"/>
                <a:gd name="connsiteX9" fmla="*/ 1265092 w 1952056"/>
                <a:gd name="connsiteY9" fmla="*/ 407093 h 1994841"/>
                <a:gd name="connsiteX10" fmla="*/ 1313129 w 1952056"/>
                <a:gd name="connsiteY10" fmla="*/ 487444 h 1994841"/>
                <a:gd name="connsiteX11" fmla="*/ 1952056 w 1952056"/>
                <a:gd name="connsiteY11" fmla="*/ 837058 h 1994841"/>
                <a:gd name="connsiteX12" fmla="*/ 1859689 w 1952056"/>
                <a:gd name="connsiteY12" fmla="*/ 989099 h 1994841"/>
                <a:gd name="connsiteX13" fmla="*/ 1730147 w 1952056"/>
                <a:gd name="connsiteY13" fmla="*/ 1162335 h 1994841"/>
                <a:gd name="connsiteX14" fmla="*/ 1722426 w 1952056"/>
                <a:gd name="connsiteY14" fmla="*/ 1171316 h 1994841"/>
                <a:gd name="connsiteX15" fmla="*/ 1580548 w 1952056"/>
                <a:gd name="connsiteY15" fmla="*/ 1327421 h 1994841"/>
                <a:gd name="connsiteX16" fmla="*/ 1053745 w 1952056"/>
                <a:gd name="connsiteY16" fmla="*/ 1721067 h 1994841"/>
                <a:gd name="connsiteX17" fmla="*/ 855581 w 1952056"/>
                <a:gd name="connsiteY17" fmla="*/ 1816528 h 1994841"/>
                <a:gd name="connsiteX18" fmla="*/ 849685 w 1952056"/>
                <a:gd name="connsiteY18" fmla="*/ 1818879 h 1994841"/>
                <a:gd name="connsiteX19" fmla="*/ 668019 w 1952056"/>
                <a:gd name="connsiteY19" fmla="*/ 1885369 h 1994841"/>
                <a:gd name="connsiteX20" fmla="*/ 628959 w 1952056"/>
                <a:gd name="connsiteY20" fmla="*/ 1898040 h 1994841"/>
                <a:gd name="connsiteX21" fmla="*/ 446707 w 1952056"/>
                <a:gd name="connsiteY21" fmla="*/ 1944902 h 1994841"/>
                <a:gd name="connsiteX22" fmla="*/ 371095 w 1952056"/>
                <a:gd name="connsiteY22" fmla="*/ 1958730 h 1994841"/>
                <a:gd name="connsiteX23" fmla="*/ 260305 w 1952056"/>
                <a:gd name="connsiteY23" fmla="*/ 1975639 h 1994841"/>
                <a:gd name="connsiteX24" fmla="*/ 160440 w 1952056"/>
                <a:gd name="connsiteY24" fmla="*/ 1987061 h 1994841"/>
                <a:gd name="connsiteX25" fmla="*/ 83592 w 1952056"/>
                <a:gd name="connsiteY25" fmla="*/ 1990942 h 1994841"/>
                <a:gd name="connsiteX26" fmla="*/ 0 w 1952056"/>
                <a:gd name="connsiteY26" fmla="*/ 1994841 h 1994841"/>
                <a:gd name="connsiteX27" fmla="*/ 0 w 1952056"/>
                <a:gd name="connsiteY27" fmla="*/ 1262209 h 1994841"/>
                <a:gd name="connsiteX28" fmla="*/ 16496 w 1952056"/>
                <a:gd name="connsiteY28" fmla="*/ 1234189 h 1994841"/>
                <a:gd name="connsiteX29" fmla="*/ 49215 w 1952056"/>
                <a:gd name="connsiteY29" fmla="*/ 1235116 h 1994841"/>
                <a:gd name="connsiteX30" fmla="*/ 236197 w 1952056"/>
                <a:gd name="connsiteY30" fmla="*/ 1275910 h 1994841"/>
                <a:gd name="connsiteX31" fmla="*/ 345231 w 1952056"/>
                <a:gd name="connsiteY31" fmla="*/ 1190923 h 1994841"/>
                <a:gd name="connsiteX32" fmla="*/ 364446 w 1952056"/>
                <a:gd name="connsiteY32" fmla="*/ 1034755 h 1994841"/>
                <a:gd name="connsiteX33" fmla="*/ 267647 w 1952056"/>
                <a:gd name="connsiteY33" fmla="*/ 911035 h 1994841"/>
                <a:gd name="connsiteX34" fmla="*/ 48309 w 1952056"/>
                <a:gd name="connsiteY34" fmla="*/ 939364 h 1994841"/>
                <a:gd name="connsiteX35" fmla="*/ 16224 w 1952056"/>
                <a:gd name="connsiteY35" fmla="*/ 939364 h 1994841"/>
                <a:gd name="connsiteX36" fmla="*/ 272 w 1952056"/>
                <a:gd name="connsiteY36" fmla="*/ 911654 h 1994841"/>
                <a:gd name="connsiteX37" fmla="*/ 272 w 1952056"/>
                <a:gd name="connsiteY37" fmla="*/ 248317 h 1994841"/>
                <a:gd name="connsiteX38" fmla="*/ 73386 w 1952056"/>
                <a:gd name="connsiteY38" fmla="*/ 240971 h 1994841"/>
                <a:gd name="connsiteX39" fmla="*/ 413961 w 1952056"/>
                <a:gd name="connsiteY39" fmla="*/ 13515 h 1994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952056" h="1994841">
                  <a:moveTo>
                    <a:pt x="421321" y="0"/>
                  </a:moveTo>
                  <a:lnTo>
                    <a:pt x="1004877" y="319120"/>
                  </a:lnTo>
                  <a:cubicBezTo>
                    <a:pt x="1034424" y="335190"/>
                    <a:pt x="1069319" y="334675"/>
                    <a:pt x="1098051" y="317265"/>
                  </a:cubicBezTo>
                  <a:cubicBezTo>
                    <a:pt x="1127054" y="299959"/>
                    <a:pt x="1143821" y="269467"/>
                    <a:pt x="1143187" y="235988"/>
                  </a:cubicBezTo>
                  <a:cubicBezTo>
                    <a:pt x="1142009" y="166865"/>
                    <a:pt x="1145090" y="115050"/>
                    <a:pt x="1195756" y="82806"/>
                  </a:cubicBezTo>
                  <a:cubicBezTo>
                    <a:pt x="1226662" y="63028"/>
                    <a:pt x="1266361" y="56950"/>
                    <a:pt x="1304246" y="65706"/>
                  </a:cubicBezTo>
                  <a:cubicBezTo>
                    <a:pt x="1342132" y="74874"/>
                    <a:pt x="1374852" y="98052"/>
                    <a:pt x="1393794" y="129678"/>
                  </a:cubicBezTo>
                  <a:cubicBezTo>
                    <a:pt x="1411740" y="160170"/>
                    <a:pt x="1416997" y="190250"/>
                    <a:pt x="1409293" y="219196"/>
                  </a:cubicBezTo>
                  <a:cubicBezTo>
                    <a:pt x="1398961" y="258238"/>
                    <a:pt x="1363794" y="296869"/>
                    <a:pt x="1312766" y="325506"/>
                  </a:cubicBezTo>
                  <a:cubicBezTo>
                    <a:pt x="1282856" y="342195"/>
                    <a:pt x="1265092" y="372687"/>
                    <a:pt x="1265092" y="407093"/>
                  </a:cubicBezTo>
                  <a:cubicBezTo>
                    <a:pt x="1265454" y="441500"/>
                    <a:pt x="1283491" y="471683"/>
                    <a:pt x="1313129" y="487444"/>
                  </a:cubicBezTo>
                  <a:lnTo>
                    <a:pt x="1952056" y="837058"/>
                  </a:lnTo>
                  <a:lnTo>
                    <a:pt x="1859689" y="989099"/>
                  </a:lnTo>
                  <a:lnTo>
                    <a:pt x="1730147" y="1162335"/>
                  </a:lnTo>
                  <a:lnTo>
                    <a:pt x="1722426" y="1171316"/>
                  </a:lnTo>
                  <a:lnTo>
                    <a:pt x="1580548" y="1327421"/>
                  </a:lnTo>
                  <a:cubicBezTo>
                    <a:pt x="1425417" y="1482553"/>
                    <a:pt x="1248092" y="1615492"/>
                    <a:pt x="1053745" y="1721067"/>
                  </a:cubicBezTo>
                  <a:lnTo>
                    <a:pt x="855581" y="1816528"/>
                  </a:lnTo>
                  <a:lnTo>
                    <a:pt x="849685" y="1818879"/>
                  </a:lnTo>
                  <a:lnTo>
                    <a:pt x="668019" y="1885369"/>
                  </a:lnTo>
                  <a:lnTo>
                    <a:pt x="628959" y="1898040"/>
                  </a:lnTo>
                  <a:lnTo>
                    <a:pt x="446707" y="1944902"/>
                  </a:lnTo>
                  <a:lnTo>
                    <a:pt x="371095" y="1958730"/>
                  </a:lnTo>
                  <a:lnTo>
                    <a:pt x="260305" y="1975639"/>
                  </a:lnTo>
                  <a:lnTo>
                    <a:pt x="160440" y="1987061"/>
                  </a:lnTo>
                  <a:lnTo>
                    <a:pt x="83592" y="1990942"/>
                  </a:lnTo>
                  <a:lnTo>
                    <a:pt x="0" y="1994841"/>
                  </a:lnTo>
                  <a:lnTo>
                    <a:pt x="0" y="1262209"/>
                  </a:lnTo>
                  <a:cubicBezTo>
                    <a:pt x="0" y="1245108"/>
                    <a:pt x="11602" y="1236867"/>
                    <a:pt x="16496" y="1234189"/>
                  </a:cubicBezTo>
                  <a:cubicBezTo>
                    <a:pt x="21390" y="1231408"/>
                    <a:pt x="34532" y="1225948"/>
                    <a:pt x="49215" y="1235116"/>
                  </a:cubicBezTo>
                  <a:cubicBezTo>
                    <a:pt x="113657" y="1274982"/>
                    <a:pt x="179912" y="1289610"/>
                    <a:pt x="236197" y="1275910"/>
                  </a:cubicBezTo>
                  <a:cubicBezTo>
                    <a:pt x="281061" y="1264887"/>
                    <a:pt x="318947" y="1235425"/>
                    <a:pt x="345231" y="1190923"/>
                  </a:cubicBezTo>
                  <a:cubicBezTo>
                    <a:pt x="372422" y="1144979"/>
                    <a:pt x="379491" y="1088013"/>
                    <a:pt x="364446" y="1034755"/>
                  </a:cubicBezTo>
                  <a:cubicBezTo>
                    <a:pt x="349854" y="981394"/>
                    <a:pt x="314415" y="936377"/>
                    <a:pt x="267647" y="911035"/>
                  </a:cubicBezTo>
                  <a:cubicBezTo>
                    <a:pt x="180909" y="863855"/>
                    <a:pt x="104141" y="907739"/>
                    <a:pt x="48309" y="939364"/>
                  </a:cubicBezTo>
                  <a:cubicBezTo>
                    <a:pt x="33626" y="947914"/>
                    <a:pt x="21118" y="942146"/>
                    <a:pt x="16224" y="939364"/>
                  </a:cubicBezTo>
                  <a:cubicBezTo>
                    <a:pt x="11602" y="936686"/>
                    <a:pt x="272" y="928445"/>
                    <a:pt x="272" y="911654"/>
                  </a:cubicBezTo>
                  <a:lnTo>
                    <a:pt x="272" y="248317"/>
                  </a:lnTo>
                  <a:lnTo>
                    <a:pt x="73386" y="240971"/>
                  </a:lnTo>
                  <a:cubicBezTo>
                    <a:pt x="214672" y="212154"/>
                    <a:pt x="335955" y="128603"/>
                    <a:pt x="413961" y="13515"/>
                  </a:cubicBezTo>
                  <a:close/>
                </a:path>
              </a:pathLst>
            </a:custGeom>
            <a:solidFill>
              <a:srgbClr val="5DB7E3"/>
            </a:solidFill>
            <a:ln w="12700">
              <a:miter lim="400000"/>
            </a:ln>
          </p:spPr>
          <p:txBody>
            <a:bodyPr wrap="square" lIns="28575" tIns="28575" rIns="28575" bIns="28575" anchor="ctr">
              <a:noAutofit/>
            </a:bodyPr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sz="225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E4BCFF5-EFEF-2486-26AE-B60EAAC5147E}"/>
                </a:ext>
              </a:extLst>
            </p:cNvPr>
            <p:cNvGrpSpPr/>
            <p:nvPr/>
          </p:nvGrpSpPr>
          <p:grpSpPr>
            <a:xfrm>
              <a:off x="2857514" y="1834613"/>
              <a:ext cx="3428873" cy="3427521"/>
              <a:chOff x="3810018" y="1303150"/>
              <a:chExt cx="4571831" cy="4570028"/>
            </a:xfrm>
          </p:grpSpPr>
          <p:sp>
            <p:nvSpPr>
              <p:cNvPr id="46" name="Freeform: Shape 67">
                <a:extLst>
                  <a:ext uri="{FF2B5EF4-FFF2-40B4-BE49-F238E27FC236}">
                    <a16:creationId xmlns:a16="http://schemas.microsoft.com/office/drawing/2014/main" id="{DBACBAE3-989A-8F46-F6BA-6892905B78E2}"/>
                  </a:ext>
                </a:extLst>
              </p:cNvPr>
              <p:cNvSpPr/>
              <p:nvPr/>
            </p:nvSpPr>
            <p:spPr>
              <a:xfrm>
                <a:off x="4115514" y="1303150"/>
                <a:ext cx="1957729" cy="1298682"/>
              </a:xfrm>
              <a:custGeom>
                <a:avLst/>
                <a:gdLst>
                  <a:gd name="connsiteX0" fmla="*/ 1957729 w 1957729"/>
                  <a:gd name="connsiteY0" fmla="*/ 0 h 1298682"/>
                  <a:gd name="connsiteX1" fmla="*/ 1957729 w 1957729"/>
                  <a:gd name="connsiteY1" fmla="*/ 302259 h 1298682"/>
                  <a:gd name="connsiteX2" fmla="*/ 1778465 w 1957729"/>
                  <a:gd name="connsiteY2" fmla="*/ 311311 h 1298682"/>
                  <a:gd name="connsiteX3" fmla="*/ 342064 w 1957729"/>
                  <a:gd name="connsiteY3" fmla="*/ 1172252 h 1298682"/>
                  <a:gd name="connsiteX4" fmla="*/ 265256 w 1957729"/>
                  <a:gd name="connsiteY4" fmla="*/ 1298682 h 1298682"/>
                  <a:gd name="connsiteX5" fmla="*/ 0 w 1957729"/>
                  <a:gd name="connsiteY5" fmla="*/ 1153540 h 1298682"/>
                  <a:gd name="connsiteX6" fmla="*/ 1071653 w 1957729"/>
                  <a:gd name="connsiteY6" fmla="*/ 189304 h 1298682"/>
                  <a:gd name="connsiteX7" fmla="*/ 1189482 w 1957729"/>
                  <a:gd name="connsiteY7" fmla="*/ 142331 h 1298682"/>
                  <a:gd name="connsiteX8" fmla="*/ 1225720 w 1957729"/>
                  <a:gd name="connsiteY8" fmla="*/ 129068 h 1298682"/>
                  <a:gd name="connsiteX9" fmla="*/ 1347159 w 1957729"/>
                  <a:gd name="connsiteY9" fmla="*/ 89679 h 1298682"/>
                  <a:gd name="connsiteX10" fmla="*/ 1428280 w 1957729"/>
                  <a:gd name="connsiteY10" fmla="*/ 68821 h 1298682"/>
                  <a:gd name="connsiteX11" fmla="*/ 1498550 w 1957729"/>
                  <a:gd name="connsiteY11" fmla="*/ 51066 h 1298682"/>
                  <a:gd name="connsiteX12" fmla="*/ 1582279 w 1957729"/>
                  <a:gd name="connsiteY12" fmla="*/ 35755 h 1298682"/>
                  <a:gd name="connsiteX13" fmla="*/ 1700830 w 1957729"/>
                  <a:gd name="connsiteY13" fmla="*/ 17662 h 1298682"/>
                  <a:gd name="connsiteX14" fmla="*/ 1774253 w 1957729"/>
                  <a:gd name="connsiteY14" fmla="*/ 9265 h 1298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57729" h="1298682">
                    <a:moveTo>
                      <a:pt x="1957729" y="0"/>
                    </a:moveTo>
                    <a:lnTo>
                      <a:pt x="1957729" y="302259"/>
                    </a:lnTo>
                    <a:lnTo>
                      <a:pt x="1778465" y="311311"/>
                    </a:lnTo>
                    <a:cubicBezTo>
                      <a:pt x="1180658" y="372022"/>
                      <a:pt x="661634" y="699226"/>
                      <a:pt x="342064" y="1172252"/>
                    </a:cubicBezTo>
                    <a:lnTo>
                      <a:pt x="265256" y="1298682"/>
                    </a:lnTo>
                    <a:lnTo>
                      <a:pt x="0" y="1153540"/>
                    </a:lnTo>
                    <a:cubicBezTo>
                      <a:pt x="242507" y="727590"/>
                      <a:pt x="618666" y="387294"/>
                      <a:pt x="1071653" y="189304"/>
                    </a:cubicBezTo>
                    <a:lnTo>
                      <a:pt x="1189482" y="142331"/>
                    </a:lnTo>
                    <a:lnTo>
                      <a:pt x="1225720" y="129068"/>
                    </a:lnTo>
                    <a:lnTo>
                      <a:pt x="1347159" y="89679"/>
                    </a:lnTo>
                    <a:lnTo>
                      <a:pt x="1428280" y="68821"/>
                    </a:lnTo>
                    <a:lnTo>
                      <a:pt x="1498550" y="51066"/>
                    </a:lnTo>
                    <a:lnTo>
                      <a:pt x="1582279" y="35755"/>
                    </a:lnTo>
                    <a:lnTo>
                      <a:pt x="1700830" y="17662"/>
                    </a:lnTo>
                    <a:lnTo>
                      <a:pt x="1774253" y="9265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/>
              <a:p>
                <a:endParaRPr sz="225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: Shape 68">
                <a:extLst>
                  <a:ext uri="{FF2B5EF4-FFF2-40B4-BE49-F238E27FC236}">
                    <a16:creationId xmlns:a16="http://schemas.microsoft.com/office/drawing/2014/main" id="{76021885-144B-9E56-DF68-2A50B5309D4D}"/>
                  </a:ext>
                </a:extLst>
              </p:cNvPr>
              <p:cNvSpPr/>
              <p:nvPr/>
            </p:nvSpPr>
            <p:spPr>
              <a:xfrm>
                <a:off x="6137497" y="1304096"/>
                <a:ext cx="1984284" cy="1364652"/>
              </a:xfrm>
              <a:custGeom>
                <a:avLst/>
                <a:gdLst>
                  <a:gd name="connsiteX0" fmla="*/ 0 w 1984284"/>
                  <a:gd name="connsiteY0" fmla="*/ 0 h 1364652"/>
                  <a:gd name="connsiteX1" fmla="*/ 192233 w 1984284"/>
                  <a:gd name="connsiteY1" fmla="*/ 9707 h 1364652"/>
                  <a:gd name="connsiteX2" fmla="*/ 1968595 w 1984284"/>
                  <a:gd name="connsiteY2" fmla="*/ 1194262 h 1364652"/>
                  <a:gd name="connsiteX3" fmla="*/ 1984284 w 1984284"/>
                  <a:gd name="connsiteY3" fmla="*/ 1226829 h 1364652"/>
                  <a:gd name="connsiteX4" fmla="*/ 1710558 w 1984284"/>
                  <a:gd name="connsiteY4" fmla="*/ 1364652 h 1364652"/>
                  <a:gd name="connsiteX5" fmla="*/ 1695896 w 1984284"/>
                  <a:gd name="connsiteY5" fmla="*/ 1334217 h 1364652"/>
                  <a:gd name="connsiteX6" fmla="*/ 160525 w 1984284"/>
                  <a:gd name="connsiteY6" fmla="*/ 310365 h 1364652"/>
                  <a:gd name="connsiteX7" fmla="*/ 0 w 1984284"/>
                  <a:gd name="connsiteY7" fmla="*/ 302260 h 1364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84284" h="1364652">
                    <a:moveTo>
                      <a:pt x="0" y="0"/>
                    </a:moveTo>
                    <a:lnTo>
                      <a:pt x="192233" y="9707"/>
                    </a:lnTo>
                    <a:cubicBezTo>
                      <a:pt x="960720" y="87751"/>
                      <a:pt x="1616678" y="546440"/>
                      <a:pt x="1968595" y="1194262"/>
                    </a:cubicBezTo>
                    <a:lnTo>
                      <a:pt x="1984284" y="1226829"/>
                    </a:lnTo>
                    <a:lnTo>
                      <a:pt x="1710558" y="1364652"/>
                    </a:lnTo>
                    <a:lnTo>
                      <a:pt x="1695896" y="1334217"/>
                    </a:lnTo>
                    <a:cubicBezTo>
                      <a:pt x="1391722" y="774282"/>
                      <a:pt x="824754" y="377822"/>
                      <a:pt x="160525" y="310365"/>
                    </a:cubicBezTo>
                    <a:lnTo>
                      <a:pt x="0" y="302260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/>
              <a:p>
                <a:endParaRPr sz="225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: Shape 69">
                <a:extLst>
                  <a:ext uri="{FF2B5EF4-FFF2-40B4-BE49-F238E27FC236}">
                    <a16:creationId xmlns:a16="http://schemas.microsoft.com/office/drawing/2014/main" id="{E6C38F28-6FA1-2F19-0398-5289FEAE4D86}"/>
                  </a:ext>
                </a:extLst>
              </p:cNvPr>
              <p:cNvSpPr/>
              <p:nvPr/>
            </p:nvSpPr>
            <p:spPr>
              <a:xfrm>
                <a:off x="3810018" y="2520064"/>
                <a:ext cx="535046" cy="2067637"/>
              </a:xfrm>
              <a:custGeom>
                <a:avLst/>
                <a:gdLst>
                  <a:gd name="connsiteX0" fmla="*/ 267357 w 535046"/>
                  <a:gd name="connsiteY0" fmla="*/ 0 h 2067637"/>
                  <a:gd name="connsiteX1" fmla="*/ 535046 w 535046"/>
                  <a:gd name="connsiteY1" fmla="*/ 146362 h 2067637"/>
                  <a:gd name="connsiteX2" fmla="*/ 465386 w 535046"/>
                  <a:gd name="connsiteY2" fmla="*/ 290968 h 2067637"/>
                  <a:gd name="connsiteX3" fmla="*/ 310112 w 535046"/>
                  <a:gd name="connsiteY3" fmla="*/ 1060066 h 2067637"/>
                  <a:gd name="connsiteX4" fmla="*/ 465386 w 535046"/>
                  <a:gd name="connsiteY4" fmla="*/ 1829164 h 2067637"/>
                  <a:gd name="connsiteX5" fmla="*/ 512393 w 535046"/>
                  <a:gd name="connsiteY5" fmla="*/ 1926745 h 2067637"/>
                  <a:gd name="connsiteX6" fmla="*/ 232563 w 535046"/>
                  <a:gd name="connsiteY6" fmla="*/ 2067637 h 2067637"/>
                  <a:gd name="connsiteX7" fmla="*/ 225990 w 535046"/>
                  <a:gd name="connsiteY7" fmla="*/ 2053993 h 2067637"/>
                  <a:gd name="connsiteX8" fmla="*/ 143713 w 535046"/>
                  <a:gd name="connsiteY8" fmla="*/ 1859623 h 2067637"/>
                  <a:gd name="connsiteX9" fmla="*/ 127229 w 535046"/>
                  <a:gd name="connsiteY9" fmla="*/ 1814587 h 2067637"/>
                  <a:gd name="connsiteX10" fmla="*/ 72805 w 535046"/>
                  <a:gd name="connsiteY10" fmla="*/ 1631236 h 2067637"/>
                  <a:gd name="connsiteX11" fmla="*/ 56915 w 535046"/>
                  <a:gd name="connsiteY11" fmla="*/ 1569439 h 2067637"/>
                  <a:gd name="connsiteX12" fmla="*/ 24950 w 535046"/>
                  <a:gd name="connsiteY12" fmla="*/ 1387930 h 2067637"/>
                  <a:gd name="connsiteX13" fmla="*/ 13706 w 535046"/>
                  <a:gd name="connsiteY13" fmla="*/ 1314258 h 2067637"/>
                  <a:gd name="connsiteX14" fmla="*/ 10680 w 535046"/>
                  <a:gd name="connsiteY14" fmla="*/ 1279791 h 2067637"/>
                  <a:gd name="connsiteX15" fmla="*/ 0 w 535046"/>
                  <a:gd name="connsiteY15" fmla="*/ 1068279 h 2067637"/>
                  <a:gd name="connsiteX16" fmla="*/ 56 w 535046"/>
                  <a:gd name="connsiteY16" fmla="*/ 1066483 h 2067637"/>
                  <a:gd name="connsiteX17" fmla="*/ 10355 w 535046"/>
                  <a:gd name="connsiteY17" fmla="*/ 862515 h 2067637"/>
                  <a:gd name="connsiteX18" fmla="*/ 14998 w 535046"/>
                  <a:gd name="connsiteY18" fmla="*/ 813156 h 2067637"/>
                  <a:gd name="connsiteX19" fmla="*/ 43046 w 535046"/>
                  <a:gd name="connsiteY19" fmla="*/ 629373 h 2067637"/>
                  <a:gd name="connsiteX20" fmla="*/ 57476 w 535046"/>
                  <a:gd name="connsiteY20" fmla="*/ 564253 h 2067637"/>
                  <a:gd name="connsiteX21" fmla="*/ 88466 w 535046"/>
                  <a:gd name="connsiteY21" fmla="*/ 443729 h 2067637"/>
                  <a:gd name="connsiteX22" fmla="*/ 107798 w 535046"/>
                  <a:gd name="connsiteY22" fmla="*/ 376405 h 2067637"/>
                  <a:gd name="connsiteX23" fmla="*/ 130737 w 535046"/>
                  <a:gd name="connsiteY23" fmla="*/ 311702 h 2067637"/>
                  <a:gd name="connsiteX24" fmla="*/ 157234 w 535046"/>
                  <a:gd name="connsiteY24" fmla="*/ 239308 h 206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35046" h="2067637">
                    <a:moveTo>
                      <a:pt x="267357" y="0"/>
                    </a:moveTo>
                    <a:lnTo>
                      <a:pt x="535046" y="146362"/>
                    </a:lnTo>
                    <a:lnTo>
                      <a:pt x="465386" y="290968"/>
                    </a:lnTo>
                    <a:cubicBezTo>
                      <a:pt x="365401" y="527358"/>
                      <a:pt x="310112" y="787255"/>
                      <a:pt x="310112" y="1060066"/>
                    </a:cubicBezTo>
                    <a:cubicBezTo>
                      <a:pt x="310112" y="1332877"/>
                      <a:pt x="365401" y="1592774"/>
                      <a:pt x="465386" y="1829164"/>
                    </a:cubicBezTo>
                    <a:lnTo>
                      <a:pt x="512393" y="1926745"/>
                    </a:lnTo>
                    <a:lnTo>
                      <a:pt x="232563" y="2067637"/>
                    </a:lnTo>
                    <a:lnTo>
                      <a:pt x="225990" y="2053993"/>
                    </a:lnTo>
                    <a:lnTo>
                      <a:pt x="143713" y="1859623"/>
                    </a:lnTo>
                    <a:lnTo>
                      <a:pt x="127229" y="1814587"/>
                    </a:lnTo>
                    <a:lnTo>
                      <a:pt x="72805" y="1631236"/>
                    </a:lnTo>
                    <a:lnTo>
                      <a:pt x="56915" y="1569439"/>
                    </a:lnTo>
                    <a:lnTo>
                      <a:pt x="24950" y="1387930"/>
                    </a:lnTo>
                    <a:lnTo>
                      <a:pt x="13706" y="1314258"/>
                    </a:lnTo>
                    <a:lnTo>
                      <a:pt x="10680" y="1279791"/>
                    </a:lnTo>
                    <a:lnTo>
                      <a:pt x="0" y="1068279"/>
                    </a:lnTo>
                    <a:lnTo>
                      <a:pt x="56" y="1066483"/>
                    </a:lnTo>
                    <a:lnTo>
                      <a:pt x="10355" y="862515"/>
                    </a:lnTo>
                    <a:lnTo>
                      <a:pt x="14998" y="813156"/>
                    </a:lnTo>
                    <a:lnTo>
                      <a:pt x="43046" y="629373"/>
                    </a:lnTo>
                    <a:lnTo>
                      <a:pt x="57476" y="564253"/>
                    </a:lnTo>
                    <a:lnTo>
                      <a:pt x="88466" y="443729"/>
                    </a:lnTo>
                    <a:lnTo>
                      <a:pt x="107798" y="376405"/>
                    </a:lnTo>
                    <a:lnTo>
                      <a:pt x="130737" y="311702"/>
                    </a:lnTo>
                    <a:lnTo>
                      <a:pt x="157234" y="239308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/>
              <a:p>
                <a:endParaRPr sz="225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: Shape 70">
                <a:extLst>
                  <a:ext uri="{FF2B5EF4-FFF2-40B4-BE49-F238E27FC236}">
                    <a16:creationId xmlns:a16="http://schemas.microsoft.com/office/drawing/2014/main" id="{B505716D-B57D-87CF-7A45-328A2B6B4355}"/>
                  </a:ext>
                </a:extLst>
              </p:cNvPr>
              <p:cNvSpPr/>
              <p:nvPr/>
            </p:nvSpPr>
            <p:spPr>
              <a:xfrm>
                <a:off x="7843605" y="2582664"/>
                <a:ext cx="538244" cy="2066270"/>
              </a:xfrm>
              <a:custGeom>
                <a:avLst/>
                <a:gdLst>
                  <a:gd name="connsiteX0" fmla="*/ 303101 w 538244"/>
                  <a:gd name="connsiteY0" fmla="*/ 0 h 2066270"/>
                  <a:gd name="connsiteX1" fmla="*/ 337171 w 538244"/>
                  <a:gd name="connsiteY1" fmla="*/ 70724 h 2066270"/>
                  <a:gd name="connsiteX2" fmla="*/ 375152 w 538244"/>
                  <a:gd name="connsiteY2" fmla="*/ 160332 h 2066270"/>
                  <a:gd name="connsiteX3" fmla="*/ 422819 w 538244"/>
                  <a:gd name="connsiteY3" fmla="*/ 290569 h 2066270"/>
                  <a:gd name="connsiteX4" fmla="*/ 451328 w 538244"/>
                  <a:gd name="connsiteY4" fmla="*/ 386631 h 2066270"/>
                  <a:gd name="connsiteX5" fmla="*/ 485707 w 538244"/>
                  <a:gd name="connsiteY5" fmla="*/ 520333 h 2066270"/>
                  <a:gd name="connsiteX6" fmla="*/ 504946 w 538244"/>
                  <a:gd name="connsiteY6" fmla="*/ 629759 h 2066270"/>
                  <a:gd name="connsiteX7" fmla="*/ 526202 w 538244"/>
                  <a:gd name="connsiteY7" fmla="*/ 769036 h 2066270"/>
                  <a:gd name="connsiteX8" fmla="*/ 526822 w 538244"/>
                  <a:gd name="connsiteY8" fmla="*/ 776115 h 2066270"/>
                  <a:gd name="connsiteX9" fmla="*/ 538244 w 538244"/>
                  <a:gd name="connsiteY9" fmla="*/ 1002317 h 2066270"/>
                  <a:gd name="connsiteX10" fmla="*/ 537749 w 538244"/>
                  <a:gd name="connsiteY10" fmla="*/ 1018152 h 2066270"/>
                  <a:gd name="connsiteX11" fmla="*/ 528787 w 538244"/>
                  <a:gd name="connsiteY11" fmla="*/ 1195636 h 2066270"/>
                  <a:gd name="connsiteX12" fmla="*/ 521665 w 538244"/>
                  <a:gd name="connsiteY12" fmla="*/ 1271362 h 2066270"/>
                  <a:gd name="connsiteX13" fmla="*/ 498767 w 538244"/>
                  <a:gd name="connsiteY13" fmla="*/ 1421401 h 2066270"/>
                  <a:gd name="connsiteX14" fmla="*/ 469676 w 538244"/>
                  <a:gd name="connsiteY14" fmla="*/ 1552682 h 2066270"/>
                  <a:gd name="connsiteX15" fmla="*/ 467139 w 538244"/>
                  <a:gd name="connsiteY15" fmla="*/ 1562550 h 2066270"/>
                  <a:gd name="connsiteX16" fmla="*/ 430581 w 538244"/>
                  <a:gd name="connsiteY16" fmla="*/ 1689865 h 2066270"/>
                  <a:gd name="connsiteX17" fmla="*/ 271022 w 538244"/>
                  <a:gd name="connsiteY17" fmla="*/ 2066270 h 2066270"/>
                  <a:gd name="connsiteX18" fmla="*/ 0 w 538244"/>
                  <a:gd name="connsiteY18" fmla="*/ 1918086 h 2066270"/>
                  <a:gd name="connsiteX19" fmla="*/ 72992 w 538244"/>
                  <a:gd name="connsiteY19" fmla="*/ 1766564 h 2066270"/>
                  <a:gd name="connsiteX20" fmla="*/ 228265 w 538244"/>
                  <a:gd name="connsiteY20" fmla="*/ 997466 h 2066270"/>
                  <a:gd name="connsiteX21" fmla="*/ 72992 w 538244"/>
                  <a:gd name="connsiteY21" fmla="*/ 228368 h 2066270"/>
                  <a:gd name="connsiteX22" fmla="*/ 29373 w 538244"/>
                  <a:gd name="connsiteY22" fmla="*/ 137821 h 2066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8244" h="2066270">
                    <a:moveTo>
                      <a:pt x="303101" y="0"/>
                    </a:moveTo>
                    <a:lnTo>
                      <a:pt x="337171" y="70724"/>
                    </a:lnTo>
                    <a:lnTo>
                      <a:pt x="375152" y="160332"/>
                    </a:lnTo>
                    <a:lnTo>
                      <a:pt x="422819" y="290569"/>
                    </a:lnTo>
                    <a:lnTo>
                      <a:pt x="451328" y="386631"/>
                    </a:lnTo>
                    <a:lnTo>
                      <a:pt x="485707" y="520333"/>
                    </a:lnTo>
                    <a:lnTo>
                      <a:pt x="504946" y="629759"/>
                    </a:lnTo>
                    <a:lnTo>
                      <a:pt x="526202" y="769036"/>
                    </a:lnTo>
                    <a:lnTo>
                      <a:pt x="526822" y="776115"/>
                    </a:lnTo>
                    <a:lnTo>
                      <a:pt x="538244" y="1002317"/>
                    </a:lnTo>
                    <a:lnTo>
                      <a:pt x="537749" y="1018152"/>
                    </a:lnTo>
                    <a:lnTo>
                      <a:pt x="528787" y="1195636"/>
                    </a:lnTo>
                    <a:lnTo>
                      <a:pt x="521665" y="1271362"/>
                    </a:lnTo>
                    <a:lnTo>
                      <a:pt x="498767" y="1421401"/>
                    </a:lnTo>
                    <a:lnTo>
                      <a:pt x="469676" y="1552682"/>
                    </a:lnTo>
                    <a:lnTo>
                      <a:pt x="467139" y="1562550"/>
                    </a:lnTo>
                    <a:lnTo>
                      <a:pt x="430581" y="1689865"/>
                    </a:lnTo>
                    <a:cubicBezTo>
                      <a:pt x="388580" y="1820861"/>
                      <a:pt x="334989" y="1946716"/>
                      <a:pt x="271022" y="2066270"/>
                    </a:cubicBezTo>
                    <a:lnTo>
                      <a:pt x="0" y="1918086"/>
                    </a:lnTo>
                    <a:lnTo>
                      <a:pt x="72992" y="1766564"/>
                    </a:lnTo>
                    <a:cubicBezTo>
                      <a:pt x="172976" y="1530174"/>
                      <a:pt x="228265" y="1270277"/>
                      <a:pt x="228265" y="997466"/>
                    </a:cubicBezTo>
                    <a:cubicBezTo>
                      <a:pt x="228265" y="724655"/>
                      <a:pt x="172976" y="464758"/>
                      <a:pt x="72992" y="228368"/>
                    </a:cubicBezTo>
                    <a:lnTo>
                      <a:pt x="29373" y="137821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/>
              <a:p>
                <a:endParaRPr sz="225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: Shape 71">
                <a:extLst>
                  <a:ext uri="{FF2B5EF4-FFF2-40B4-BE49-F238E27FC236}">
                    <a16:creationId xmlns:a16="http://schemas.microsoft.com/office/drawing/2014/main" id="{A6E0CD40-2B85-B559-94F3-637373ABA84A}"/>
                  </a:ext>
                </a:extLst>
              </p:cNvPr>
              <p:cNvSpPr/>
              <p:nvPr/>
            </p:nvSpPr>
            <p:spPr>
              <a:xfrm>
                <a:off x="4084963" y="4514510"/>
                <a:ext cx="1994736" cy="1358668"/>
              </a:xfrm>
              <a:custGeom>
                <a:avLst/>
                <a:gdLst>
                  <a:gd name="connsiteX0" fmla="*/ 270061 w 1994736"/>
                  <a:gd name="connsiteY0" fmla="*/ 0 h 1358668"/>
                  <a:gd name="connsiteX1" fmla="*/ 273644 w 1994736"/>
                  <a:gd name="connsiteY1" fmla="*/ 7437 h 1358668"/>
                  <a:gd name="connsiteX2" fmla="*/ 1809016 w 1994736"/>
                  <a:gd name="connsiteY2" fmla="*/ 1031289 h 1358668"/>
                  <a:gd name="connsiteX3" fmla="*/ 1994736 w 1994736"/>
                  <a:gd name="connsiteY3" fmla="*/ 1040667 h 1358668"/>
                  <a:gd name="connsiteX4" fmla="*/ 1994736 w 1994736"/>
                  <a:gd name="connsiteY4" fmla="*/ 1358668 h 1358668"/>
                  <a:gd name="connsiteX5" fmla="*/ 1814712 w 1994736"/>
                  <a:gd name="connsiteY5" fmla="*/ 1349578 h 1358668"/>
                  <a:gd name="connsiteX6" fmla="*/ 1705046 w 1994736"/>
                  <a:gd name="connsiteY6" fmla="*/ 1336661 h 1358668"/>
                  <a:gd name="connsiteX7" fmla="*/ 1646915 w 1994736"/>
                  <a:gd name="connsiteY7" fmla="*/ 1327789 h 1358668"/>
                  <a:gd name="connsiteX8" fmla="*/ 1520890 w 1994736"/>
                  <a:gd name="connsiteY8" fmla="*/ 1304009 h 1358668"/>
                  <a:gd name="connsiteX9" fmla="*/ 0 w 1994736"/>
                  <a:gd name="connsiteY9" fmla="*/ 135958 h 1358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94736" h="1358668">
                    <a:moveTo>
                      <a:pt x="270061" y="0"/>
                    </a:moveTo>
                    <a:lnTo>
                      <a:pt x="273644" y="7437"/>
                    </a:lnTo>
                    <a:cubicBezTo>
                      <a:pt x="577819" y="567372"/>
                      <a:pt x="1144786" y="963833"/>
                      <a:pt x="1809016" y="1031289"/>
                    </a:cubicBezTo>
                    <a:lnTo>
                      <a:pt x="1994736" y="1040667"/>
                    </a:lnTo>
                    <a:lnTo>
                      <a:pt x="1994736" y="1358668"/>
                    </a:lnTo>
                    <a:lnTo>
                      <a:pt x="1814712" y="1349578"/>
                    </a:lnTo>
                    <a:lnTo>
                      <a:pt x="1705046" y="1336661"/>
                    </a:lnTo>
                    <a:lnTo>
                      <a:pt x="1646915" y="1327789"/>
                    </a:lnTo>
                    <a:lnTo>
                      <a:pt x="1520890" y="1304009"/>
                    </a:lnTo>
                    <a:cubicBezTo>
                      <a:pt x="859147" y="1155302"/>
                      <a:pt x="306351" y="720065"/>
                      <a:pt x="0" y="135958"/>
                    </a:cubicBez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/>
              <a:p>
                <a:endParaRPr sz="225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: Shape 72">
                <a:extLst>
                  <a:ext uri="{FF2B5EF4-FFF2-40B4-BE49-F238E27FC236}">
                    <a16:creationId xmlns:a16="http://schemas.microsoft.com/office/drawing/2014/main" id="{1E1EF6D7-6364-1B9C-5ABE-88957BC290A2}"/>
                  </a:ext>
                </a:extLst>
              </p:cNvPr>
              <p:cNvSpPr/>
              <p:nvPr/>
            </p:nvSpPr>
            <p:spPr>
              <a:xfrm>
                <a:off x="6131898" y="4563250"/>
                <a:ext cx="1952056" cy="1308617"/>
              </a:xfrm>
              <a:custGeom>
                <a:avLst/>
                <a:gdLst>
                  <a:gd name="connsiteX0" fmla="*/ 1676403 w 1952056"/>
                  <a:gd name="connsiteY0" fmla="*/ 0 h 1308617"/>
                  <a:gd name="connsiteX1" fmla="*/ 1952056 w 1952056"/>
                  <a:gd name="connsiteY1" fmla="*/ 150834 h 1308617"/>
                  <a:gd name="connsiteX2" fmla="*/ 1859689 w 1952056"/>
                  <a:gd name="connsiteY2" fmla="*/ 302875 h 1308617"/>
                  <a:gd name="connsiteX3" fmla="*/ 1730147 w 1952056"/>
                  <a:gd name="connsiteY3" fmla="*/ 476111 h 1308617"/>
                  <a:gd name="connsiteX4" fmla="*/ 1722426 w 1952056"/>
                  <a:gd name="connsiteY4" fmla="*/ 485092 h 1308617"/>
                  <a:gd name="connsiteX5" fmla="*/ 1580548 w 1952056"/>
                  <a:gd name="connsiteY5" fmla="*/ 641197 h 1308617"/>
                  <a:gd name="connsiteX6" fmla="*/ 1053745 w 1952056"/>
                  <a:gd name="connsiteY6" fmla="*/ 1034843 h 1308617"/>
                  <a:gd name="connsiteX7" fmla="*/ 855581 w 1952056"/>
                  <a:gd name="connsiteY7" fmla="*/ 1130304 h 1308617"/>
                  <a:gd name="connsiteX8" fmla="*/ 849685 w 1952056"/>
                  <a:gd name="connsiteY8" fmla="*/ 1132655 h 1308617"/>
                  <a:gd name="connsiteX9" fmla="*/ 668019 w 1952056"/>
                  <a:gd name="connsiteY9" fmla="*/ 1199145 h 1308617"/>
                  <a:gd name="connsiteX10" fmla="*/ 628959 w 1952056"/>
                  <a:gd name="connsiteY10" fmla="*/ 1211816 h 1308617"/>
                  <a:gd name="connsiteX11" fmla="*/ 446707 w 1952056"/>
                  <a:gd name="connsiteY11" fmla="*/ 1258678 h 1308617"/>
                  <a:gd name="connsiteX12" fmla="*/ 371095 w 1952056"/>
                  <a:gd name="connsiteY12" fmla="*/ 1272506 h 1308617"/>
                  <a:gd name="connsiteX13" fmla="*/ 260305 w 1952056"/>
                  <a:gd name="connsiteY13" fmla="*/ 1289415 h 1308617"/>
                  <a:gd name="connsiteX14" fmla="*/ 160440 w 1952056"/>
                  <a:gd name="connsiteY14" fmla="*/ 1300837 h 1308617"/>
                  <a:gd name="connsiteX15" fmla="*/ 83592 w 1952056"/>
                  <a:gd name="connsiteY15" fmla="*/ 1304718 h 1308617"/>
                  <a:gd name="connsiteX16" fmla="*/ 0 w 1952056"/>
                  <a:gd name="connsiteY16" fmla="*/ 1308617 h 1308617"/>
                  <a:gd name="connsiteX17" fmla="*/ 0 w 1952056"/>
                  <a:gd name="connsiteY17" fmla="*/ 990938 h 1308617"/>
                  <a:gd name="connsiteX18" fmla="*/ 166124 w 1952056"/>
                  <a:gd name="connsiteY18" fmla="*/ 982549 h 1308617"/>
                  <a:gd name="connsiteX19" fmla="*/ 1602525 w 1952056"/>
                  <a:gd name="connsiteY19" fmla="*/ 121608 h 1308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52056" h="1308617">
                    <a:moveTo>
                      <a:pt x="1676403" y="0"/>
                    </a:moveTo>
                    <a:lnTo>
                      <a:pt x="1952056" y="150834"/>
                    </a:lnTo>
                    <a:lnTo>
                      <a:pt x="1859689" y="302875"/>
                    </a:lnTo>
                    <a:lnTo>
                      <a:pt x="1730147" y="476111"/>
                    </a:lnTo>
                    <a:lnTo>
                      <a:pt x="1722426" y="485092"/>
                    </a:lnTo>
                    <a:lnTo>
                      <a:pt x="1580548" y="641197"/>
                    </a:lnTo>
                    <a:cubicBezTo>
                      <a:pt x="1425417" y="796329"/>
                      <a:pt x="1248092" y="929268"/>
                      <a:pt x="1053745" y="1034843"/>
                    </a:cubicBezTo>
                    <a:lnTo>
                      <a:pt x="855581" y="1130304"/>
                    </a:lnTo>
                    <a:lnTo>
                      <a:pt x="849685" y="1132655"/>
                    </a:lnTo>
                    <a:lnTo>
                      <a:pt x="668019" y="1199145"/>
                    </a:lnTo>
                    <a:lnTo>
                      <a:pt x="628959" y="1211816"/>
                    </a:lnTo>
                    <a:lnTo>
                      <a:pt x="446707" y="1258678"/>
                    </a:lnTo>
                    <a:lnTo>
                      <a:pt x="371095" y="1272506"/>
                    </a:lnTo>
                    <a:lnTo>
                      <a:pt x="260305" y="1289415"/>
                    </a:lnTo>
                    <a:lnTo>
                      <a:pt x="160440" y="1300837"/>
                    </a:lnTo>
                    <a:lnTo>
                      <a:pt x="83592" y="1304718"/>
                    </a:lnTo>
                    <a:lnTo>
                      <a:pt x="0" y="1308617"/>
                    </a:lnTo>
                    <a:lnTo>
                      <a:pt x="0" y="990938"/>
                    </a:lnTo>
                    <a:lnTo>
                      <a:pt x="166124" y="982549"/>
                    </a:lnTo>
                    <a:cubicBezTo>
                      <a:pt x="763930" y="921839"/>
                      <a:pt x="1282954" y="594634"/>
                      <a:pt x="1602525" y="121608"/>
                    </a:cubicBez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/>
              <a:p>
                <a:endParaRPr sz="225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467274DF-3BC9-E143-A526-E6564C1096A6}"/>
              </a:ext>
            </a:extLst>
          </p:cNvPr>
          <p:cNvSpPr/>
          <p:nvPr/>
        </p:nvSpPr>
        <p:spPr>
          <a:xfrm>
            <a:off x="4660646" y="2539392"/>
            <a:ext cx="706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</a:t>
            </a:r>
            <a:r>
              <a:rPr lang="id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0A506CF-3328-E7AA-9E72-57E4F124816D}"/>
              </a:ext>
            </a:extLst>
          </p:cNvPr>
          <p:cNvSpPr/>
          <p:nvPr/>
        </p:nvSpPr>
        <p:spPr>
          <a:xfrm>
            <a:off x="5878902" y="2578939"/>
            <a:ext cx="706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</a:t>
            </a:r>
            <a:r>
              <a:rPr lang="id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DD5E378-6F89-49EB-B230-D8BCC77510A3}"/>
              </a:ext>
            </a:extLst>
          </p:cNvPr>
          <p:cNvSpPr/>
          <p:nvPr/>
        </p:nvSpPr>
        <p:spPr>
          <a:xfrm>
            <a:off x="3824508" y="3730147"/>
            <a:ext cx="706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</a:t>
            </a:r>
            <a:r>
              <a:rPr lang="id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3EED51E-D3AB-EB9D-65D1-D36D7ACBE97F}"/>
              </a:ext>
            </a:extLst>
          </p:cNvPr>
          <p:cNvSpPr/>
          <p:nvPr/>
        </p:nvSpPr>
        <p:spPr>
          <a:xfrm>
            <a:off x="6726364" y="3510389"/>
            <a:ext cx="706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</a:t>
            </a:r>
            <a:r>
              <a:rPr lang="id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6D4D66B-27A8-013B-4DDC-698FF7CC472B}"/>
              </a:ext>
            </a:extLst>
          </p:cNvPr>
          <p:cNvSpPr/>
          <p:nvPr/>
        </p:nvSpPr>
        <p:spPr>
          <a:xfrm>
            <a:off x="4555451" y="4802924"/>
            <a:ext cx="706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</a:t>
            </a:r>
            <a:r>
              <a:rPr lang="id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251CD21-940C-BBB8-615D-79D15A448A58}"/>
              </a:ext>
            </a:extLst>
          </p:cNvPr>
          <p:cNvSpPr/>
          <p:nvPr/>
        </p:nvSpPr>
        <p:spPr>
          <a:xfrm>
            <a:off x="6159733" y="4633585"/>
            <a:ext cx="706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</a:t>
            </a:r>
            <a:r>
              <a:rPr lang="id-ID" sz="2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24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E955AB-81D3-61B0-FD9A-0B7FAB139510}"/>
              </a:ext>
            </a:extLst>
          </p:cNvPr>
          <p:cNvSpPr txBox="1"/>
          <p:nvPr/>
        </p:nvSpPr>
        <p:spPr>
          <a:xfrm>
            <a:off x="7983605" y="3911706"/>
            <a:ext cx="1790048" cy="769441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marL="228600" indent="-228600" defTabSz="896938">
              <a:buFont typeface="+mj-lt"/>
              <a:buAutoNum type="arabicParenR"/>
            </a:pPr>
            <a:r>
              <a:rPr lang="en-US" sz="1100" dirty="0" err="1"/>
              <a:t>Belanja</a:t>
            </a:r>
            <a:r>
              <a:rPr lang="en-US" sz="1100" dirty="0"/>
              <a:t> Transfer </a:t>
            </a:r>
            <a:r>
              <a:rPr lang="en-US" sz="1100" dirty="0" err="1"/>
              <a:t>daerah</a:t>
            </a:r>
            <a:endParaRPr lang="en-US" sz="1100" dirty="0"/>
          </a:p>
          <a:p>
            <a:pPr marL="228600" indent="-228600" defTabSz="896938">
              <a:buFont typeface="+mj-lt"/>
              <a:buAutoNum type="arabicParenR"/>
            </a:pPr>
            <a:r>
              <a:rPr lang="en-US" sz="1100" dirty="0" err="1"/>
              <a:t>Belanja</a:t>
            </a:r>
            <a:r>
              <a:rPr lang="en-US" sz="1100" dirty="0"/>
              <a:t> </a:t>
            </a:r>
            <a:r>
              <a:rPr lang="en-US" sz="1100" dirty="0" err="1"/>
              <a:t>Operasional</a:t>
            </a:r>
            <a:r>
              <a:rPr lang="en-US" sz="1100" dirty="0"/>
              <a:t> </a:t>
            </a:r>
          </a:p>
          <a:p>
            <a:pPr marL="228600" indent="-228600" defTabSz="896938">
              <a:buFont typeface="+mj-lt"/>
              <a:buAutoNum type="arabicParenR"/>
            </a:pPr>
            <a:r>
              <a:rPr lang="en-US" sz="1100" dirty="0" err="1"/>
              <a:t>Belanja</a:t>
            </a:r>
            <a:r>
              <a:rPr lang="en-US" sz="1100" dirty="0"/>
              <a:t> Modal</a:t>
            </a:r>
          </a:p>
          <a:p>
            <a:pPr marL="228600" indent="-228600" defTabSz="896938">
              <a:buFont typeface="+mj-lt"/>
              <a:buAutoNum type="arabicParenR"/>
            </a:pPr>
            <a:r>
              <a:rPr lang="en-US" sz="1100" dirty="0" err="1"/>
              <a:t>Belanja</a:t>
            </a:r>
            <a:r>
              <a:rPr lang="en-US" sz="1100" dirty="0"/>
              <a:t> </a:t>
            </a:r>
            <a:r>
              <a:rPr lang="en-US" sz="1100" dirty="0" err="1"/>
              <a:t>tak</a:t>
            </a:r>
            <a:r>
              <a:rPr lang="en-US" sz="1100" dirty="0"/>
              <a:t> </a:t>
            </a:r>
            <a:r>
              <a:rPr lang="en-US" sz="1100" dirty="0" err="1"/>
              <a:t>terduga</a:t>
            </a:r>
            <a:endParaRPr lang="en-US" sz="1100" dirty="0"/>
          </a:p>
        </p:txBody>
      </p:sp>
      <p:grpSp>
        <p:nvGrpSpPr>
          <p:cNvPr id="60" name="Group 20">
            <a:extLst>
              <a:ext uri="{FF2B5EF4-FFF2-40B4-BE49-F238E27FC236}">
                <a16:creationId xmlns:a16="http://schemas.microsoft.com/office/drawing/2014/main" id="{B8E4B68A-F2A6-C6B4-B921-CB7B6AE1DF72}"/>
              </a:ext>
            </a:extLst>
          </p:cNvPr>
          <p:cNvGrpSpPr>
            <a:grpSpLocks/>
          </p:cNvGrpSpPr>
          <p:nvPr/>
        </p:nvGrpSpPr>
        <p:grpSpPr bwMode="auto">
          <a:xfrm>
            <a:off x="9200" y="-79097"/>
            <a:ext cx="12200965" cy="582920"/>
            <a:chOff x="-6724" y="271428"/>
            <a:chExt cx="9150724" cy="35274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AB31192-0E89-20A0-B070-0232C1CEF5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724" y="317545"/>
              <a:ext cx="9150724" cy="281914"/>
              <a:chOff x="-6724" y="1481726"/>
              <a:chExt cx="9150724" cy="300704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EFE1E0F-1F90-5169-4997-46777C9FEEF2}"/>
                  </a:ext>
                </a:extLst>
              </p:cNvPr>
              <p:cNvSpPr/>
              <p:nvPr/>
            </p:nvSpPr>
            <p:spPr>
              <a:xfrm>
                <a:off x="0" y="1481726"/>
                <a:ext cx="9144000" cy="1524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F0D1456-48C0-D0B8-ED90-65E0902C0D1C}"/>
                  </a:ext>
                </a:extLst>
              </p:cNvPr>
              <p:cNvSpPr/>
              <p:nvPr/>
            </p:nvSpPr>
            <p:spPr>
              <a:xfrm>
                <a:off x="-6724" y="1629963"/>
                <a:ext cx="9144000" cy="152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2" name="Title 1">
              <a:extLst>
                <a:ext uri="{FF2B5EF4-FFF2-40B4-BE49-F238E27FC236}">
                  <a16:creationId xmlns:a16="http://schemas.microsoft.com/office/drawing/2014/main" id="{E3667651-8F36-B827-427C-4178D09F9B90}"/>
                </a:ext>
              </a:extLst>
            </p:cNvPr>
            <p:cNvSpPr txBox="1">
              <a:spLocks/>
            </p:cNvSpPr>
            <p:nvPr/>
          </p:nvSpPr>
          <p:spPr>
            <a:xfrm>
              <a:off x="3124200" y="271428"/>
              <a:ext cx="2786063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Bookman Old Style" pitchFamily="18" charset="0"/>
                </a:rPr>
                <a:t> KEMENTERIAN DALAM NEGERI</a:t>
              </a:r>
              <a:endParaRPr lang="id-ID" sz="1200" b="1" dirty="0">
                <a:solidFill>
                  <a:srgbClr val="FFFFFF"/>
                </a:solidFill>
                <a:latin typeface="Bookman Old Style" pitchFamily="18" charset="0"/>
              </a:endParaRPr>
            </a:p>
          </p:txBody>
        </p:sp>
        <p:sp>
          <p:nvSpPr>
            <p:cNvPr id="63" name="Title 1">
              <a:extLst>
                <a:ext uri="{FF2B5EF4-FFF2-40B4-BE49-F238E27FC236}">
                  <a16:creationId xmlns:a16="http://schemas.microsoft.com/office/drawing/2014/main" id="{25DC7203-7872-6507-3A37-81B87A41E558}"/>
                </a:ext>
              </a:extLst>
            </p:cNvPr>
            <p:cNvSpPr txBox="1">
              <a:spLocks/>
            </p:cNvSpPr>
            <p:nvPr/>
          </p:nvSpPr>
          <p:spPr>
            <a:xfrm>
              <a:off x="3429000" y="409760"/>
              <a:ext cx="2286000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Bookman Old Style" pitchFamily="18" charset="0"/>
                </a:rPr>
                <a:t>REPUBLIK INDONESIA</a:t>
              </a:r>
              <a:endParaRPr lang="id-ID" sz="12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D271A4A7-DF9A-1A8A-7152-06B243269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" t="31397" r="4265" b="29779"/>
          <a:stretch/>
        </p:blipFill>
        <p:spPr>
          <a:xfrm>
            <a:off x="10166211" y="5791"/>
            <a:ext cx="2043954" cy="863367"/>
          </a:xfrm>
          <a:prstGeom prst="rect">
            <a:avLst/>
          </a:prstGeom>
        </p:spPr>
      </p:pic>
      <p:pic>
        <p:nvPicPr>
          <p:cNvPr id="67" name="Picture 66" descr="kemendagri hashtag on Twitter">
            <a:extLst>
              <a:ext uri="{FF2B5EF4-FFF2-40B4-BE49-F238E27FC236}">
                <a16:creationId xmlns:a16="http://schemas.microsoft.com/office/drawing/2014/main" id="{65B06528-6695-71D6-EA6C-611F921BC3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00" b="55333" l="33917" r="65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15392" r="30995" b="43339"/>
          <a:stretch/>
        </p:blipFill>
        <p:spPr bwMode="auto">
          <a:xfrm>
            <a:off x="-127884" y="-68333"/>
            <a:ext cx="1002733" cy="9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29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>
            <a:extLst>
              <a:ext uri="{FF2B5EF4-FFF2-40B4-BE49-F238E27FC236}">
                <a16:creationId xmlns:a16="http://schemas.microsoft.com/office/drawing/2014/main" id="{42E422D0-6736-CEE2-A625-8DDC0FCDF210}"/>
              </a:ext>
            </a:extLst>
          </p:cNvPr>
          <p:cNvGrpSpPr>
            <a:grpSpLocks/>
          </p:cNvGrpSpPr>
          <p:nvPr/>
        </p:nvGrpSpPr>
        <p:grpSpPr bwMode="auto">
          <a:xfrm>
            <a:off x="9200" y="-79097"/>
            <a:ext cx="12200965" cy="582920"/>
            <a:chOff x="-6724" y="271428"/>
            <a:chExt cx="9150724" cy="35274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9D314EA-ED73-7E3F-AE71-A6050D5E9C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724" y="317545"/>
              <a:ext cx="9150724" cy="281914"/>
              <a:chOff x="-6724" y="1481726"/>
              <a:chExt cx="9150724" cy="300704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77C526B-B739-65E6-3CA2-6BD4F7C2F4DD}"/>
                  </a:ext>
                </a:extLst>
              </p:cNvPr>
              <p:cNvSpPr/>
              <p:nvPr/>
            </p:nvSpPr>
            <p:spPr>
              <a:xfrm>
                <a:off x="0" y="1481726"/>
                <a:ext cx="9144000" cy="1524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FD3DB41-9E54-49AC-B197-105A0E173205}"/>
                  </a:ext>
                </a:extLst>
              </p:cNvPr>
              <p:cNvSpPr/>
              <p:nvPr/>
            </p:nvSpPr>
            <p:spPr>
              <a:xfrm>
                <a:off x="-6724" y="1629963"/>
                <a:ext cx="9144000" cy="152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EA680691-9379-F6CE-87F8-6D31F1B0CAA1}"/>
                </a:ext>
              </a:extLst>
            </p:cNvPr>
            <p:cNvSpPr txBox="1">
              <a:spLocks/>
            </p:cNvSpPr>
            <p:nvPr/>
          </p:nvSpPr>
          <p:spPr>
            <a:xfrm>
              <a:off x="3124200" y="271428"/>
              <a:ext cx="2786063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Bookman Old Style" pitchFamily="18" charset="0"/>
                </a:rPr>
                <a:t> KEMENTERIAN DALAM NEGERI</a:t>
              </a:r>
              <a:endParaRPr lang="id-ID" sz="1200" b="1" dirty="0">
                <a:solidFill>
                  <a:srgbClr val="FFFFFF"/>
                </a:solidFill>
                <a:latin typeface="Bookman Old Style" pitchFamily="18" charset="0"/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34373B8E-97DA-35B0-AAEE-B43EA5B63F4F}"/>
                </a:ext>
              </a:extLst>
            </p:cNvPr>
            <p:cNvSpPr txBox="1">
              <a:spLocks/>
            </p:cNvSpPr>
            <p:nvPr/>
          </p:nvSpPr>
          <p:spPr>
            <a:xfrm>
              <a:off x="3429000" y="409760"/>
              <a:ext cx="2286000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Bookman Old Style" pitchFamily="18" charset="0"/>
                </a:rPr>
                <a:t>REPUBLIK INDONESIA</a:t>
              </a:r>
              <a:endParaRPr lang="id-ID" sz="12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66F6F25-7532-37D0-2DB6-8CA205A70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" t="31397" r="4265" b="29779"/>
          <a:stretch/>
        </p:blipFill>
        <p:spPr>
          <a:xfrm>
            <a:off x="10166211" y="5791"/>
            <a:ext cx="2043954" cy="863367"/>
          </a:xfrm>
          <a:prstGeom prst="rect">
            <a:avLst/>
          </a:prstGeom>
        </p:spPr>
      </p:pic>
      <p:pic>
        <p:nvPicPr>
          <p:cNvPr id="14" name="Picture 13" descr="kemendagri hashtag on Twitter">
            <a:extLst>
              <a:ext uri="{FF2B5EF4-FFF2-40B4-BE49-F238E27FC236}">
                <a16:creationId xmlns:a16="http://schemas.microsoft.com/office/drawing/2014/main" id="{1DD67431-EDD9-8E46-0559-F85C97D77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00" b="55333" l="33917" r="65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15392" r="30995" b="43339"/>
          <a:stretch/>
        </p:blipFill>
        <p:spPr bwMode="auto">
          <a:xfrm>
            <a:off x="-127884" y="-68333"/>
            <a:ext cx="1002733" cy="9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B727595-4127-8375-BB3B-A5187C842DCC}"/>
              </a:ext>
            </a:extLst>
          </p:cNvPr>
          <p:cNvGrpSpPr/>
          <p:nvPr/>
        </p:nvGrpSpPr>
        <p:grpSpPr>
          <a:xfrm>
            <a:off x="2364189" y="1797885"/>
            <a:ext cx="6117165" cy="544689"/>
            <a:chOff x="3093121" y="2093553"/>
            <a:chExt cx="6818272" cy="472301"/>
          </a:xfrm>
        </p:grpSpPr>
        <p:sp>
          <p:nvSpPr>
            <p:cNvPr id="17" name="Google Shape;1855;p51">
              <a:extLst>
                <a:ext uri="{FF2B5EF4-FFF2-40B4-BE49-F238E27FC236}">
                  <a16:creationId xmlns:a16="http://schemas.microsoft.com/office/drawing/2014/main" id="{C3500AC3-D44D-7ED5-4C12-D4910687C5B7}"/>
                </a:ext>
              </a:extLst>
            </p:cNvPr>
            <p:cNvSpPr txBox="1"/>
            <p:nvPr/>
          </p:nvSpPr>
          <p:spPr>
            <a:xfrm>
              <a:off x="3093121" y="2093553"/>
              <a:ext cx="2852911" cy="397553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0" tIns="67600" rIns="0" bIns="0" anchor="t" anchorCtr="0">
              <a:noAutofit/>
            </a:bodyPr>
            <a:lstStyle/>
            <a:p>
              <a:pPr algn="ctr"/>
              <a:r>
                <a:rPr lang="id-ID" sz="2400" b="1" dirty="0">
                  <a:solidFill>
                    <a:schemeClr val="bg1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PROVINSI</a:t>
              </a:r>
              <a:endParaRPr sz="2400" b="1" dirty="0">
                <a:solidFill>
                  <a:schemeClr val="bg1"/>
                </a:solidFill>
                <a:latin typeface="Barlow Condensed"/>
                <a:ea typeface="Barlow Condensed"/>
                <a:cs typeface="Barlow Condensed"/>
                <a:sym typeface="Barlow Condensed"/>
              </a:endParaRPr>
            </a:p>
          </p:txBody>
        </p:sp>
        <p:sp>
          <p:nvSpPr>
            <p:cNvPr id="18" name="Google Shape;1855;p51">
              <a:extLst>
                <a:ext uri="{FF2B5EF4-FFF2-40B4-BE49-F238E27FC236}">
                  <a16:creationId xmlns:a16="http://schemas.microsoft.com/office/drawing/2014/main" id="{D9C67ED0-544B-9AEB-A140-7E7FA904760D}"/>
                </a:ext>
              </a:extLst>
            </p:cNvPr>
            <p:cNvSpPr txBox="1"/>
            <p:nvPr/>
          </p:nvSpPr>
          <p:spPr>
            <a:xfrm>
              <a:off x="7202352" y="2142138"/>
              <a:ext cx="2709041" cy="423716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1" wrap="square" lIns="0" tIns="67600" rIns="0" bIns="0" anchor="t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Barlow Condensed"/>
                  <a:ea typeface="Barlow Condensed"/>
                  <a:cs typeface="Barlow Condensed"/>
                  <a:sym typeface="Barlow Condensed"/>
                </a:rPr>
                <a:t>KABUPATEN/KOTA</a:t>
              </a:r>
              <a:endParaRPr sz="2000" b="1" dirty="0">
                <a:solidFill>
                  <a:schemeClr val="bg1"/>
                </a:solidFill>
                <a:latin typeface="Barlow Condensed"/>
                <a:ea typeface="Barlow Condensed"/>
                <a:cs typeface="Barlow Condensed"/>
                <a:sym typeface="Barlow Condensed"/>
              </a:endParaRPr>
            </a:p>
          </p:txBody>
        </p:sp>
      </p:grpSp>
      <p:sp>
        <p:nvSpPr>
          <p:cNvPr id="19" name="Arrow: Down 18">
            <a:extLst>
              <a:ext uri="{FF2B5EF4-FFF2-40B4-BE49-F238E27FC236}">
                <a16:creationId xmlns:a16="http://schemas.microsoft.com/office/drawing/2014/main" id="{C1C608BC-2207-CE88-6430-C36B4A8B1DF8}"/>
              </a:ext>
            </a:extLst>
          </p:cNvPr>
          <p:cNvSpPr/>
          <p:nvPr/>
        </p:nvSpPr>
        <p:spPr>
          <a:xfrm>
            <a:off x="3229837" y="1371920"/>
            <a:ext cx="810127" cy="4039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62D65308-345B-9098-5C4B-9BBEDE97011B}"/>
              </a:ext>
            </a:extLst>
          </p:cNvPr>
          <p:cNvSpPr/>
          <p:nvPr/>
        </p:nvSpPr>
        <p:spPr>
          <a:xfrm>
            <a:off x="6797668" y="1383304"/>
            <a:ext cx="953769" cy="445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73EBB9-C6AB-09AA-2FDA-C5395EA760C4}"/>
              </a:ext>
            </a:extLst>
          </p:cNvPr>
          <p:cNvSpPr/>
          <p:nvPr/>
        </p:nvSpPr>
        <p:spPr>
          <a:xfrm>
            <a:off x="2364189" y="2688815"/>
            <a:ext cx="2852902" cy="22001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bIns="137160" rtlCol="0" anchor="b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Bappeda</a:t>
            </a:r>
            <a:r>
              <a:rPr lang="en-US" sz="10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Provinsi</a:t>
            </a:r>
            <a:r>
              <a:rPr lang="en-US" sz="10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terkait</a:t>
            </a:r>
            <a:r>
              <a:rPr lang="en-US" sz="10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dokumen</a:t>
            </a:r>
            <a:r>
              <a:rPr lang="en-US" sz="10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RPJMD dan RKPD; </a:t>
            </a:r>
            <a:endParaRPr lang="id-ID" sz="105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Badan </a:t>
            </a:r>
            <a:r>
              <a:rPr lang="en-US" sz="10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Pengelola</a:t>
            </a:r>
            <a:r>
              <a:rPr lang="en-US" sz="10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Keuangan</a:t>
            </a:r>
            <a:r>
              <a:rPr lang="en-US" sz="10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Provinsi</a:t>
            </a:r>
            <a:r>
              <a:rPr lang="en-US" sz="10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terkait</a:t>
            </a:r>
            <a:r>
              <a:rPr lang="en-US" sz="10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KUA-PPAS, APBD, dan LKPD</a:t>
            </a:r>
            <a:endParaRPr lang="id-ID" sz="105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Dinas </a:t>
            </a:r>
            <a:r>
              <a:rPr lang="en-US" sz="10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Kominfo</a:t>
            </a:r>
            <a:r>
              <a:rPr lang="en-US" sz="10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Provinsi</a:t>
            </a:r>
            <a:r>
              <a:rPr lang="en-US" sz="10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sz="10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pengelola</a:t>
            </a:r>
            <a:r>
              <a:rPr lang="en-US" sz="10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website </a:t>
            </a:r>
            <a:r>
              <a:rPr lang="en-US" sz="10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Pemda</a:t>
            </a:r>
            <a:r>
              <a:rPr lang="en-US" sz="10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0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terkait</a:t>
            </a:r>
            <a:r>
              <a:rPr lang="en-US" sz="10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transparansi</a:t>
            </a:r>
            <a:r>
              <a:rPr lang="en-US" sz="10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dokumen</a:t>
            </a:r>
            <a:r>
              <a:rPr lang="en-US" sz="10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pengelolaan</a:t>
            </a:r>
            <a:r>
              <a:rPr lang="en-US" sz="10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keuandan</a:t>
            </a:r>
            <a:r>
              <a:rPr lang="en-US" sz="10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daerah</a:t>
            </a:r>
            <a:endParaRPr lang="id-ID" sz="105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Inspektorat</a:t>
            </a:r>
            <a:r>
              <a:rPr lang="en-US" sz="10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Daerah </a:t>
            </a:r>
            <a:r>
              <a:rPr lang="en-US" sz="10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Provinsi</a:t>
            </a:r>
            <a:r>
              <a:rPr lang="en-US" sz="10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terkait</a:t>
            </a:r>
            <a:r>
              <a:rPr lang="en-US" sz="10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Opini</a:t>
            </a:r>
            <a:r>
              <a:rPr lang="en-US" sz="10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BPK </a:t>
            </a:r>
            <a:r>
              <a:rPr lang="en-US" sz="105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sz="10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LKPD</a:t>
            </a:r>
          </a:p>
        </p:txBody>
      </p:sp>
      <p:sp>
        <p:nvSpPr>
          <p:cNvPr id="23" name="Google Shape;1855;p51">
            <a:extLst>
              <a:ext uri="{FF2B5EF4-FFF2-40B4-BE49-F238E27FC236}">
                <a16:creationId xmlns:a16="http://schemas.microsoft.com/office/drawing/2014/main" id="{BF90760E-949B-8EEA-E70E-47EA4D3EAA1E}"/>
              </a:ext>
            </a:extLst>
          </p:cNvPr>
          <p:cNvSpPr txBox="1"/>
          <p:nvPr/>
        </p:nvSpPr>
        <p:spPr>
          <a:xfrm>
            <a:off x="3015775" y="881055"/>
            <a:ext cx="5029641" cy="4584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0" tIns="67600" rIns="0" bIns="0" anchor="t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SUMBER DATA IPKD</a:t>
            </a:r>
            <a:endParaRPr sz="2400" b="1" dirty="0">
              <a:solidFill>
                <a:schemeClr val="bg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51BFB5-EC5C-99AA-46D0-C76099D5BE12}"/>
              </a:ext>
            </a:extLst>
          </p:cNvPr>
          <p:cNvSpPr/>
          <p:nvPr/>
        </p:nvSpPr>
        <p:spPr>
          <a:xfrm>
            <a:off x="1782123" y="721146"/>
            <a:ext cx="7219183" cy="543950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 descr="Bullseye">
            <a:extLst>
              <a:ext uri="{FF2B5EF4-FFF2-40B4-BE49-F238E27FC236}">
                <a16:creationId xmlns:a16="http://schemas.microsoft.com/office/drawing/2014/main" id="{05553BE0-0C08-0D66-7511-493DF6F4B7B7}"/>
              </a:ext>
            </a:extLst>
          </p:cNvPr>
          <p:cNvSpPr/>
          <p:nvPr/>
        </p:nvSpPr>
        <p:spPr>
          <a:xfrm>
            <a:off x="2102484" y="787725"/>
            <a:ext cx="881081" cy="74335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Rectangle 25" descr="Bar chart">
            <a:extLst>
              <a:ext uri="{FF2B5EF4-FFF2-40B4-BE49-F238E27FC236}">
                <a16:creationId xmlns:a16="http://schemas.microsoft.com/office/drawing/2014/main" id="{2DB1F48D-9B79-99D8-10C0-C03AE9240A2E}"/>
              </a:ext>
            </a:extLst>
          </p:cNvPr>
          <p:cNvSpPr/>
          <p:nvPr/>
        </p:nvSpPr>
        <p:spPr>
          <a:xfrm>
            <a:off x="8056472" y="779122"/>
            <a:ext cx="810127" cy="760566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Callout: Line with Border and Accent Bar 28">
            <a:extLst>
              <a:ext uri="{FF2B5EF4-FFF2-40B4-BE49-F238E27FC236}">
                <a16:creationId xmlns:a16="http://schemas.microsoft.com/office/drawing/2014/main" id="{AA493CE5-CFC5-C8A4-C15C-4A3627AA4FE0}"/>
              </a:ext>
            </a:extLst>
          </p:cNvPr>
          <p:cNvSpPr/>
          <p:nvPr/>
        </p:nvSpPr>
        <p:spPr>
          <a:xfrm>
            <a:off x="9908579" y="2321129"/>
            <a:ext cx="1987585" cy="1661798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39D514-0868-F93F-2207-223F97099EB8}"/>
              </a:ext>
            </a:extLst>
          </p:cNvPr>
          <p:cNvSpPr txBox="1"/>
          <p:nvPr/>
        </p:nvSpPr>
        <p:spPr>
          <a:xfrm>
            <a:off x="9978538" y="2424914"/>
            <a:ext cx="18369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PENGUKURAN INDEKS PENGELOLAAN KEUANGAN DAERAH</a:t>
            </a:r>
            <a:endParaRPr lang="en-ID" b="1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4AA1854-6137-0DCD-FB4C-8249D4F47E6D}"/>
              </a:ext>
            </a:extLst>
          </p:cNvPr>
          <p:cNvSpPr/>
          <p:nvPr/>
        </p:nvSpPr>
        <p:spPr>
          <a:xfrm>
            <a:off x="5628452" y="2688815"/>
            <a:ext cx="2852902" cy="220016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02870" rIns="102870" bIns="137160" rtlCol="0" anchor="b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Bappeda</a:t>
            </a:r>
            <a:r>
              <a:rPr lang="en-US" sz="10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Kab</a:t>
            </a:r>
            <a:r>
              <a:rPr lang="en-US" sz="10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/Kota </a:t>
            </a:r>
            <a:r>
              <a:rPr lang="en-US" sz="105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terkait</a:t>
            </a:r>
            <a:r>
              <a:rPr lang="en-US" sz="10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dokumen</a:t>
            </a:r>
            <a:r>
              <a:rPr lang="en-US" sz="10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RPJMD dan RKPD; </a:t>
            </a:r>
            <a:endParaRPr lang="id-ID" sz="105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Badan </a:t>
            </a:r>
            <a:r>
              <a:rPr lang="en-US" sz="105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Pengelola</a:t>
            </a:r>
            <a:r>
              <a:rPr lang="en-US" sz="10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Keuangan</a:t>
            </a:r>
            <a:r>
              <a:rPr lang="en-US" sz="10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Kab</a:t>
            </a:r>
            <a:r>
              <a:rPr lang="en-US" sz="10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/Kota </a:t>
            </a:r>
            <a:r>
              <a:rPr lang="en-US" sz="105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terkait</a:t>
            </a:r>
            <a:r>
              <a:rPr lang="en-US" sz="10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KUA-PPAS, APBD, dan LKPD</a:t>
            </a:r>
            <a:endParaRPr lang="id-ID" sz="105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Dinas </a:t>
            </a:r>
            <a:r>
              <a:rPr lang="en-US" sz="105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Kominfo</a:t>
            </a:r>
            <a:r>
              <a:rPr lang="en-US" sz="10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Kab</a:t>
            </a:r>
            <a:r>
              <a:rPr lang="en-US" sz="10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/Kota </a:t>
            </a:r>
            <a:r>
              <a:rPr lang="en-US" sz="105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sz="10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pengelola</a:t>
            </a:r>
            <a:r>
              <a:rPr lang="en-US" sz="10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website </a:t>
            </a:r>
            <a:r>
              <a:rPr lang="en-US" sz="105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Pemda</a:t>
            </a:r>
            <a:r>
              <a:rPr lang="en-US" sz="10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05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terkait</a:t>
            </a:r>
            <a:r>
              <a:rPr lang="en-US" sz="10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transparansi</a:t>
            </a:r>
            <a:r>
              <a:rPr lang="en-US" sz="10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dokumen</a:t>
            </a:r>
            <a:r>
              <a:rPr lang="en-US" sz="10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pengelolaan</a:t>
            </a:r>
            <a:r>
              <a:rPr lang="en-US" sz="10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keuandan</a:t>
            </a:r>
            <a:r>
              <a:rPr lang="en-US" sz="10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daerah</a:t>
            </a:r>
            <a:endParaRPr lang="id-ID" sz="105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5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Inspektorat</a:t>
            </a:r>
            <a:r>
              <a:rPr lang="en-US" sz="10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Daerah </a:t>
            </a:r>
            <a:r>
              <a:rPr lang="en-US" sz="105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Kab</a:t>
            </a:r>
            <a:r>
              <a:rPr lang="en-US" sz="10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/Kota </a:t>
            </a:r>
            <a:r>
              <a:rPr lang="en-US" sz="105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terkait</a:t>
            </a:r>
            <a:r>
              <a:rPr lang="en-US" sz="10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05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Opini</a:t>
            </a:r>
            <a:r>
              <a:rPr lang="en-US" sz="10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BPK </a:t>
            </a:r>
            <a:r>
              <a:rPr lang="en-US" sz="105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sz="105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LKPD</a:t>
            </a:r>
          </a:p>
        </p:txBody>
      </p:sp>
    </p:spTree>
    <p:extLst>
      <p:ext uri="{BB962C8B-B14F-4D97-AF65-F5344CB8AC3E}">
        <p14:creationId xmlns:p14="http://schemas.microsoft.com/office/powerpoint/2010/main" val="65749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>
            <a:extLst>
              <a:ext uri="{FF2B5EF4-FFF2-40B4-BE49-F238E27FC236}">
                <a16:creationId xmlns:a16="http://schemas.microsoft.com/office/drawing/2014/main" id="{42E422D0-6736-CEE2-A625-8DDC0FCDF210}"/>
              </a:ext>
            </a:extLst>
          </p:cNvPr>
          <p:cNvGrpSpPr>
            <a:grpSpLocks/>
          </p:cNvGrpSpPr>
          <p:nvPr/>
        </p:nvGrpSpPr>
        <p:grpSpPr bwMode="auto">
          <a:xfrm>
            <a:off x="8964" y="-88062"/>
            <a:ext cx="12200965" cy="582920"/>
            <a:chOff x="-6724" y="271428"/>
            <a:chExt cx="9150724" cy="35274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9D314EA-ED73-7E3F-AE71-A6050D5E9C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724" y="317545"/>
              <a:ext cx="9150724" cy="281914"/>
              <a:chOff x="-6724" y="1481726"/>
              <a:chExt cx="9150724" cy="300704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77C526B-B739-65E6-3CA2-6BD4F7C2F4DD}"/>
                  </a:ext>
                </a:extLst>
              </p:cNvPr>
              <p:cNvSpPr/>
              <p:nvPr/>
            </p:nvSpPr>
            <p:spPr>
              <a:xfrm>
                <a:off x="0" y="1481726"/>
                <a:ext cx="9144000" cy="15246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FD3DB41-9E54-49AC-B197-105A0E173205}"/>
                  </a:ext>
                </a:extLst>
              </p:cNvPr>
              <p:cNvSpPr/>
              <p:nvPr/>
            </p:nvSpPr>
            <p:spPr>
              <a:xfrm>
                <a:off x="-6724" y="1629963"/>
                <a:ext cx="9144000" cy="152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th-TH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EA680691-9379-F6CE-87F8-6D31F1B0CAA1}"/>
                </a:ext>
              </a:extLst>
            </p:cNvPr>
            <p:cNvSpPr txBox="1">
              <a:spLocks/>
            </p:cNvSpPr>
            <p:nvPr/>
          </p:nvSpPr>
          <p:spPr>
            <a:xfrm>
              <a:off x="3124200" y="271428"/>
              <a:ext cx="2786063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Bookman Old Style" pitchFamily="18" charset="0"/>
                </a:rPr>
                <a:t> KEMENTERIAN DALAM NEGERI</a:t>
              </a:r>
              <a:endParaRPr lang="id-ID" sz="1200" b="1" dirty="0">
                <a:solidFill>
                  <a:srgbClr val="FFFFFF"/>
                </a:solidFill>
                <a:latin typeface="Bookman Old Style" pitchFamily="18" charset="0"/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34373B8E-97DA-35B0-AAEE-B43EA5B63F4F}"/>
                </a:ext>
              </a:extLst>
            </p:cNvPr>
            <p:cNvSpPr txBox="1">
              <a:spLocks/>
            </p:cNvSpPr>
            <p:nvPr/>
          </p:nvSpPr>
          <p:spPr>
            <a:xfrm>
              <a:off x="3429000" y="409760"/>
              <a:ext cx="2286000" cy="214408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FF0000"/>
                  </a:solidFill>
                  <a:latin typeface="Bookman Old Style" pitchFamily="18" charset="0"/>
                </a:rPr>
                <a:t>REPUBLIK INDONESIA</a:t>
              </a:r>
              <a:endParaRPr lang="id-ID" sz="1200" b="1" dirty="0">
                <a:solidFill>
                  <a:srgbClr val="FF0000"/>
                </a:solidFill>
                <a:latin typeface="Bookman Old Style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66F6F25-7532-37D0-2DB6-8CA205A704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" t="31397" r="4265" b="29779"/>
          <a:stretch/>
        </p:blipFill>
        <p:spPr>
          <a:xfrm>
            <a:off x="10165975" y="-3174"/>
            <a:ext cx="2043954" cy="863367"/>
          </a:xfrm>
          <a:prstGeom prst="rect">
            <a:avLst/>
          </a:prstGeom>
        </p:spPr>
      </p:pic>
      <p:pic>
        <p:nvPicPr>
          <p:cNvPr id="14" name="Picture 13" descr="kemendagri hashtag on Twitter">
            <a:extLst>
              <a:ext uri="{FF2B5EF4-FFF2-40B4-BE49-F238E27FC236}">
                <a16:creationId xmlns:a16="http://schemas.microsoft.com/office/drawing/2014/main" id="{1DD67431-EDD9-8E46-0559-F85C97D774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500" b="55333" l="33917" r="650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15392" r="30995" b="43339"/>
          <a:stretch/>
        </p:blipFill>
        <p:spPr bwMode="auto">
          <a:xfrm>
            <a:off x="-128120" y="-77298"/>
            <a:ext cx="1002733" cy="97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709C7BD-798D-54AF-DAEF-BC31942EF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208501"/>
              </p:ext>
            </p:extLst>
          </p:nvPr>
        </p:nvGraphicFramePr>
        <p:xfrm>
          <a:off x="1595717" y="1804011"/>
          <a:ext cx="6920753" cy="35233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8963">
                  <a:extLst>
                    <a:ext uri="{9D8B030D-6E8A-4147-A177-3AD203B41FA5}">
                      <a16:colId xmlns:a16="http://schemas.microsoft.com/office/drawing/2014/main" val="1489284968"/>
                    </a:ext>
                  </a:extLst>
                </a:gridCol>
                <a:gridCol w="2522066">
                  <a:extLst>
                    <a:ext uri="{9D8B030D-6E8A-4147-A177-3AD203B41FA5}">
                      <a16:colId xmlns:a16="http://schemas.microsoft.com/office/drawing/2014/main" val="685146313"/>
                    </a:ext>
                  </a:extLst>
                </a:gridCol>
                <a:gridCol w="1039724">
                  <a:extLst>
                    <a:ext uri="{9D8B030D-6E8A-4147-A177-3AD203B41FA5}">
                      <a16:colId xmlns:a16="http://schemas.microsoft.com/office/drawing/2014/main" val="3397629368"/>
                    </a:ext>
                  </a:extLst>
                </a:gridCol>
              </a:tblGrid>
              <a:tr h="477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600" dirty="0" err="1">
                          <a:solidFill>
                            <a:schemeClr val="bg1"/>
                          </a:solidFill>
                          <a:effectLst/>
                        </a:rPr>
                        <a:t>Instansi</a:t>
                      </a:r>
                      <a:endParaRPr lang="en-ID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600" dirty="0">
                          <a:effectLst/>
                        </a:rPr>
                        <a:t>Username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600" dirty="0">
                          <a:effectLst/>
                        </a:rPr>
                        <a:t>Password</a:t>
                      </a:r>
                      <a:endParaRPr lang="en-ID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ctr"/>
                </a:tc>
                <a:extLst>
                  <a:ext uri="{0D108BD9-81ED-4DB2-BD59-A6C34878D82A}">
                    <a16:rowId xmlns:a16="http://schemas.microsoft.com/office/drawing/2014/main" val="630818195"/>
                  </a:ext>
                </a:extLst>
              </a:tr>
              <a:tr h="247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 err="1">
                          <a:solidFill>
                            <a:schemeClr val="bg1"/>
                          </a:solidFill>
                          <a:effectLst/>
                        </a:rPr>
                        <a:t>Provinsi</a:t>
                      </a:r>
                      <a:r>
                        <a:rPr lang="en-ID" sz="1400" dirty="0">
                          <a:solidFill>
                            <a:schemeClr val="bg1"/>
                          </a:solidFill>
                          <a:effectLst/>
                        </a:rPr>
                        <a:t> Jambi</a:t>
                      </a:r>
                      <a:endParaRPr lang="en-ID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>
                          <a:effectLst/>
                        </a:rPr>
                        <a:t>jambi_15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>
                          <a:effectLst/>
                        </a:rPr>
                        <a:t>123456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/>
                </a:tc>
                <a:extLst>
                  <a:ext uri="{0D108BD9-81ED-4DB2-BD59-A6C34878D82A}">
                    <a16:rowId xmlns:a16="http://schemas.microsoft.com/office/drawing/2014/main" val="2654145379"/>
                  </a:ext>
                </a:extLst>
              </a:tr>
              <a:tr h="247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Batanghari</a:t>
                      </a:r>
                      <a:endParaRPr lang="en-ID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batanghari_1504</a:t>
                      </a:r>
                    </a:p>
                  </a:txBody>
                  <a:tcPr marL="61873" marR="618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</a:rPr>
                        <a:t>123456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/>
                </a:tc>
                <a:extLst>
                  <a:ext uri="{0D108BD9-81ED-4DB2-BD59-A6C34878D82A}">
                    <a16:rowId xmlns:a16="http://schemas.microsoft.com/office/drawing/2014/main" val="1534228470"/>
                  </a:ext>
                </a:extLst>
              </a:tr>
              <a:tr h="2326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Bungo</a:t>
                      </a:r>
                      <a:endParaRPr lang="en-ID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bungo_1508</a:t>
                      </a:r>
                    </a:p>
                  </a:txBody>
                  <a:tcPr marL="61873" marR="618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</a:rPr>
                        <a:t>123456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/>
                </a:tc>
                <a:extLst>
                  <a:ext uri="{0D108BD9-81ED-4DB2-BD59-A6C34878D82A}">
                    <a16:rowId xmlns:a16="http://schemas.microsoft.com/office/drawing/2014/main" val="1820257581"/>
                  </a:ext>
                </a:extLst>
              </a:tr>
              <a:tr h="247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Kerinci</a:t>
                      </a:r>
                      <a:endParaRPr lang="en-ID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kerinci_1501</a:t>
                      </a:r>
                    </a:p>
                  </a:txBody>
                  <a:tcPr marL="61873" marR="618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</a:rPr>
                        <a:t>123456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/>
                </a:tc>
                <a:extLst>
                  <a:ext uri="{0D108BD9-81ED-4DB2-BD59-A6C34878D82A}">
                    <a16:rowId xmlns:a16="http://schemas.microsoft.com/office/drawing/2014/main" val="3791886787"/>
                  </a:ext>
                </a:extLst>
              </a:tr>
              <a:tr h="247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Merangin</a:t>
                      </a:r>
                      <a:endParaRPr lang="en-ID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/>
                </a:tc>
                <a:tc>
                  <a:txBody>
                    <a:bodyPr/>
                    <a:lstStyle/>
                    <a:p>
                      <a:pPr marL="0" algn="just" defTabSz="914400" rtl="0" eaLnBrk="1" fontAlgn="t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merangin_1502</a:t>
                      </a:r>
                    </a:p>
                  </a:txBody>
                  <a:tcPr marL="60960" marR="60960" marT="60960" marB="6096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</a:rPr>
                        <a:t>123456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/>
                </a:tc>
                <a:extLst>
                  <a:ext uri="{0D108BD9-81ED-4DB2-BD59-A6C34878D82A}">
                    <a16:rowId xmlns:a16="http://schemas.microsoft.com/office/drawing/2014/main" val="2265064272"/>
                  </a:ext>
                </a:extLst>
              </a:tr>
              <a:tr h="247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Muaro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Jambi</a:t>
                      </a:r>
                      <a:endParaRPr lang="en-ID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muarojambi_1505</a:t>
                      </a:r>
                    </a:p>
                  </a:txBody>
                  <a:tcPr marL="61873" marR="618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</a:rPr>
                        <a:t>123456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/>
                </a:tc>
                <a:extLst>
                  <a:ext uri="{0D108BD9-81ED-4DB2-BD59-A6C34878D82A}">
                    <a16:rowId xmlns:a16="http://schemas.microsoft.com/office/drawing/2014/main" val="2201287194"/>
                  </a:ext>
                </a:extLst>
              </a:tr>
              <a:tr h="2326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Sarolangun</a:t>
                      </a:r>
                      <a:endParaRPr lang="en-ID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sarolangun_1503</a:t>
                      </a:r>
                    </a:p>
                  </a:txBody>
                  <a:tcPr marL="61873" marR="618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</a:rPr>
                        <a:t>123456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ctr"/>
                </a:tc>
                <a:extLst>
                  <a:ext uri="{0D108BD9-81ED-4DB2-BD59-A6C34878D82A}">
                    <a16:rowId xmlns:a16="http://schemas.microsoft.com/office/drawing/2014/main" val="669386619"/>
                  </a:ext>
                </a:extLst>
              </a:tr>
              <a:tr h="247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Tanjung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Jabung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Barat</a:t>
                      </a:r>
                      <a:endParaRPr lang="en-ID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tanjungjabungbarat_1506</a:t>
                      </a:r>
                    </a:p>
                  </a:txBody>
                  <a:tcPr marL="61873" marR="618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</a:rPr>
                        <a:t>123456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/>
                </a:tc>
                <a:extLst>
                  <a:ext uri="{0D108BD9-81ED-4DB2-BD59-A6C34878D82A}">
                    <a16:rowId xmlns:a16="http://schemas.microsoft.com/office/drawing/2014/main" val="1975327817"/>
                  </a:ext>
                </a:extLst>
              </a:tr>
              <a:tr h="247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Tanjung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Jabung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Timur</a:t>
                      </a:r>
                      <a:endParaRPr lang="en-ID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tanjungjabungtimur_1507</a:t>
                      </a:r>
                    </a:p>
                  </a:txBody>
                  <a:tcPr marL="61873" marR="618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</a:rPr>
                        <a:t>123456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/>
                </a:tc>
                <a:extLst>
                  <a:ext uri="{0D108BD9-81ED-4DB2-BD59-A6C34878D82A}">
                    <a16:rowId xmlns:a16="http://schemas.microsoft.com/office/drawing/2014/main" val="1171033696"/>
                  </a:ext>
                </a:extLst>
              </a:tr>
              <a:tr h="247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Tebo</a:t>
                      </a:r>
                      <a:endParaRPr lang="en-ID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tebo_1509</a:t>
                      </a:r>
                    </a:p>
                  </a:txBody>
                  <a:tcPr marL="61873" marR="618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</a:rPr>
                        <a:t>123456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/>
                </a:tc>
                <a:extLst>
                  <a:ext uri="{0D108BD9-81ED-4DB2-BD59-A6C34878D82A}">
                    <a16:rowId xmlns:a16="http://schemas.microsoft.com/office/drawing/2014/main" val="1935025667"/>
                  </a:ext>
                </a:extLst>
              </a:tr>
              <a:tr h="247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Kota Jambi</a:t>
                      </a:r>
                      <a:endParaRPr lang="en-ID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tebo_1509</a:t>
                      </a:r>
                    </a:p>
                  </a:txBody>
                  <a:tcPr marL="61873" marR="618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>
                          <a:effectLst/>
                        </a:rPr>
                        <a:t>123456</a:t>
                      </a:r>
                      <a:endParaRPr lang="en-ID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/>
                </a:tc>
                <a:extLst>
                  <a:ext uri="{0D108BD9-81ED-4DB2-BD59-A6C34878D82A}">
                    <a16:rowId xmlns:a16="http://schemas.microsoft.com/office/drawing/2014/main" val="1996735240"/>
                  </a:ext>
                </a:extLst>
              </a:tr>
              <a:tr h="247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Kota Sungai </a:t>
                      </a:r>
                      <a:r>
                        <a:rPr lang="en-US" sz="14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Penuh</a:t>
                      </a:r>
                      <a:endParaRPr lang="en-ID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kotasungaipenuh_1572</a:t>
                      </a:r>
                    </a:p>
                  </a:txBody>
                  <a:tcPr marL="61873" marR="6187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>
                          <a:effectLst/>
                        </a:rPr>
                        <a:t>123456</a:t>
                      </a:r>
                      <a:endParaRPr lang="en-ID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/>
                </a:tc>
                <a:extLst>
                  <a:ext uri="{0D108BD9-81ED-4DB2-BD59-A6C34878D82A}">
                    <a16:rowId xmlns:a16="http://schemas.microsoft.com/office/drawing/2014/main" val="1549665416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FB09D07A-1089-B7F4-DA8D-617760BBB774}"/>
              </a:ext>
            </a:extLst>
          </p:cNvPr>
          <p:cNvSpPr txBox="1"/>
          <p:nvPr/>
        </p:nvSpPr>
        <p:spPr>
          <a:xfrm>
            <a:off x="1956546" y="1279787"/>
            <a:ext cx="6199094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1800" dirty="0" err="1">
                <a:effectLst/>
              </a:rPr>
              <a:t>alamat</a:t>
            </a:r>
            <a:r>
              <a:rPr lang="en-ID" sz="1800" dirty="0">
                <a:effectLst/>
              </a:rPr>
              <a:t> web: http://ipkd-bpp.kemendagri.go.id/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Callout: Line with Border and Accent Bar 29">
            <a:extLst>
              <a:ext uri="{FF2B5EF4-FFF2-40B4-BE49-F238E27FC236}">
                <a16:creationId xmlns:a16="http://schemas.microsoft.com/office/drawing/2014/main" id="{B2D9ABAC-396E-8690-5DE2-0D49171935DB}"/>
              </a:ext>
            </a:extLst>
          </p:cNvPr>
          <p:cNvSpPr/>
          <p:nvPr/>
        </p:nvSpPr>
        <p:spPr>
          <a:xfrm>
            <a:off x="9388625" y="2482858"/>
            <a:ext cx="2139986" cy="1892283"/>
          </a:xfrm>
          <a:prstGeom prst="accent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1800" dirty="0">
                <a:effectLst/>
              </a:rPr>
              <a:t>Daftar Username dan Password </a:t>
            </a:r>
            <a:r>
              <a:rPr lang="en-ID" sz="1800" dirty="0" err="1">
                <a:effectLst/>
              </a:rPr>
              <a:t>Provinsi</a:t>
            </a:r>
            <a:r>
              <a:rPr lang="en-ID" sz="1800" dirty="0">
                <a:effectLst/>
              </a:rPr>
              <a:t> </a:t>
            </a:r>
            <a:r>
              <a:rPr lang="en-ID" dirty="0"/>
              <a:t>Jambi </a:t>
            </a:r>
            <a:r>
              <a:rPr lang="en-ID" sz="1800" dirty="0">
                <a:effectLst/>
              </a:rPr>
              <a:t>dan </a:t>
            </a:r>
            <a:r>
              <a:rPr lang="en-ID" sz="1800" dirty="0" err="1">
                <a:effectLst/>
              </a:rPr>
              <a:t>Kabupaten</a:t>
            </a:r>
            <a:r>
              <a:rPr lang="en-ID" sz="1800" dirty="0">
                <a:effectLst/>
              </a:rPr>
              <a:t>/Kota se-Jambi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16CD87-C12F-68C6-45A8-FD1AB3DAEBD1}"/>
              </a:ext>
            </a:extLst>
          </p:cNvPr>
          <p:cNvSpPr txBox="1"/>
          <p:nvPr/>
        </p:nvSpPr>
        <p:spPr>
          <a:xfrm>
            <a:off x="1534083" y="822350"/>
            <a:ext cx="7044019" cy="373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D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APLIKASI PENGUKURAN INDEKS PENGELOLAAN KEUANGAN DAERAH</a:t>
            </a:r>
            <a:endParaRPr lang="en-ID" sz="1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98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FA2B74-0E96-45EC-8C9F-84E9C988A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CED5FD-59B9-404C-9765-D9C44D110981}"/>
              </a:ext>
            </a:extLst>
          </p:cNvPr>
          <p:cNvSpPr txBox="1"/>
          <p:nvPr/>
        </p:nvSpPr>
        <p:spPr>
          <a:xfrm>
            <a:off x="1076960" y="0"/>
            <a:ext cx="1034288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EVALUASI PENGINPUTAN DATA IPKD</a:t>
            </a:r>
          </a:p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PROVINSI JAMBI</a:t>
            </a:r>
          </a:p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TAHUN 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5BF6AF-950A-4D2E-8B37-94D3613E8373}"/>
              </a:ext>
            </a:extLst>
          </p:cNvPr>
          <p:cNvSpPr txBox="1"/>
          <p:nvPr/>
        </p:nvSpPr>
        <p:spPr>
          <a:xfrm>
            <a:off x="229150" y="5545970"/>
            <a:ext cx="1265382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1400" b="1" dirty="0">
                <a:solidFill>
                  <a:schemeClr val="bg1"/>
                </a:solidFill>
              </a:rPr>
              <a:t>TIDAK INPUT DATA</a:t>
            </a:r>
          </a:p>
        </p:txBody>
      </p:sp>
      <p:graphicFrame>
        <p:nvGraphicFramePr>
          <p:cNvPr id="26" name="Table 4">
            <a:extLst>
              <a:ext uri="{FF2B5EF4-FFF2-40B4-BE49-F238E27FC236}">
                <a16:creationId xmlns:a16="http://schemas.microsoft.com/office/drawing/2014/main" id="{964DE25F-0087-4CC0-A230-E7EA25F737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473356"/>
              </p:ext>
            </p:extLst>
          </p:nvPr>
        </p:nvGraphicFramePr>
        <p:xfrm>
          <a:off x="1864471" y="1768668"/>
          <a:ext cx="8767857" cy="4300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249">
                  <a:extLst>
                    <a:ext uri="{9D8B030D-6E8A-4147-A177-3AD203B41FA5}">
                      <a16:colId xmlns:a16="http://schemas.microsoft.com/office/drawing/2014/main" val="597407441"/>
                    </a:ext>
                  </a:extLst>
                </a:gridCol>
                <a:gridCol w="3786775">
                  <a:extLst>
                    <a:ext uri="{9D8B030D-6E8A-4147-A177-3AD203B41FA5}">
                      <a16:colId xmlns:a16="http://schemas.microsoft.com/office/drawing/2014/main" val="1461859187"/>
                    </a:ext>
                  </a:extLst>
                </a:gridCol>
                <a:gridCol w="788024">
                  <a:extLst>
                    <a:ext uri="{9D8B030D-6E8A-4147-A177-3AD203B41FA5}">
                      <a16:colId xmlns:a16="http://schemas.microsoft.com/office/drawing/2014/main" val="3251549909"/>
                    </a:ext>
                  </a:extLst>
                </a:gridCol>
                <a:gridCol w="813553">
                  <a:extLst>
                    <a:ext uri="{9D8B030D-6E8A-4147-A177-3AD203B41FA5}">
                      <a16:colId xmlns:a16="http://schemas.microsoft.com/office/drawing/2014/main" val="2789197340"/>
                    </a:ext>
                  </a:extLst>
                </a:gridCol>
                <a:gridCol w="726564">
                  <a:extLst>
                    <a:ext uri="{9D8B030D-6E8A-4147-A177-3AD203B41FA5}">
                      <a16:colId xmlns:a16="http://schemas.microsoft.com/office/drawing/2014/main" val="2241090052"/>
                    </a:ext>
                  </a:extLst>
                </a:gridCol>
                <a:gridCol w="726564">
                  <a:extLst>
                    <a:ext uri="{9D8B030D-6E8A-4147-A177-3AD203B41FA5}">
                      <a16:colId xmlns:a16="http://schemas.microsoft.com/office/drawing/2014/main" val="3278305346"/>
                    </a:ext>
                  </a:extLst>
                </a:gridCol>
                <a:gridCol w="726564">
                  <a:extLst>
                    <a:ext uri="{9D8B030D-6E8A-4147-A177-3AD203B41FA5}">
                      <a16:colId xmlns:a16="http://schemas.microsoft.com/office/drawing/2014/main" val="2721080147"/>
                    </a:ext>
                  </a:extLst>
                </a:gridCol>
                <a:gridCol w="726564">
                  <a:extLst>
                    <a:ext uri="{9D8B030D-6E8A-4147-A177-3AD203B41FA5}">
                      <a16:colId xmlns:a16="http://schemas.microsoft.com/office/drawing/2014/main" val="1335900004"/>
                    </a:ext>
                  </a:extLst>
                </a:gridCol>
              </a:tblGrid>
              <a:tr h="263452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No.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sz="1200" u="sng" dirty="0"/>
                        <a:t>PROVINSI</a:t>
                      </a:r>
                      <a:endParaRPr lang="en-ID" sz="1200" u="sng" dirty="0"/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Keterangan</a:t>
                      </a:r>
                      <a:endParaRPr lang="en-ID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26849"/>
                  </a:ext>
                </a:extLst>
              </a:tr>
              <a:tr h="204004">
                <a:tc vMerge="1"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Dim. 1</a:t>
                      </a:r>
                      <a:endParaRPr lang="en-ID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Dim. 2</a:t>
                      </a:r>
                      <a:endParaRPr lang="en-ID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Dim. 3</a:t>
                      </a:r>
                      <a:endParaRPr lang="en-ID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Dim. 4</a:t>
                      </a:r>
                      <a:endParaRPr lang="en-ID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Dim. 5</a:t>
                      </a:r>
                      <a:endParaRPr lang="en-ID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Dim. 6</a:t>
                      </a:r>
                      <a:endParaRPr lang="en-ID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920708"/>
                  </a:ext>
                </a:extLst>
              </a:tr>
              <a:tr h="316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 err="1">
                          <a:solidFill>
                            <a:schemeClr val="tx1"/>
                          </a:solidFill>
                          <a:effectLst/>
                        </a:rPr>
                        <a:t>Provinsi</a:t>
                      </a:r>
                      <a:r>
                        <a:rPr lang="en-ID" sz="1400" dirty="0">
                          <a:solidFill>
                            <a:schemeClr val="tx1"/>
                          </a:solidFill>
                          <a:effectLst/>
                        </a:rPr>
                        <a:t> Jambi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ID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ID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083341"/>
                  </a:ext>
                </a:extLst>
              </a:tr>
              <a:tr h="316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Batanghari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600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Bungo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ID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435389"/>
                  </a:ext>
                </a:extLst>
              </a:tr>
              <a:tr h="316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Kerinci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ID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-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-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121038"/>
                  </a:ext>
                </a:extLst>
              </a:tr>
              <a:tr h="316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Merangin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ID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164134"/>
                  </a:ext>
                </a:extLst>
              </a:tr>
              <a:tr h="316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Muaro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Jambi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ID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-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-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-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274389"/>
                  </a:ext>
                </a:extLst>
              </a:tr>
              <a:tr h="316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Sarolangun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Tanjung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Jabung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Barat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ID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ID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-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Tanjung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Jabung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Timur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6142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/>
                        <a:t>1</a:t>
                      </a:r>
                      <a:r>
                        <a:rPr lang="en-US" sz="1200" dirty="0"/>
                        <a:t>0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Tebo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-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6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Kota Jambi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989690"/>
                  </a:ext>
                </a:extLst>
              </a:tr>
              <a:tr h="316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Kota Sungai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Penuh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ID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19373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B8440DE-1164-92B6-B3C4-D6CE68C62E86}"/>
              </a:ext>
            </a:extLst>
          </p:cNvPr>
          <p:cNvSpPr txBox="1"/>
          <p:nvPr/>
        </p:nvSpPr>
        <p:spPr>
          <a:xfrm>
            <a:off x="229150" y="3863592"/>
            <a:ext cx="126538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1600" b="1" dirty="0">
                <a:solidFill>
                  <a:schemeClr val="bg1"/>
                </a:solidFill>
              </a:rPr>
              <a:t>INPUT DATA SESUAI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0DBDC9-299D-470C-4464-BBE717F1A897}"/>
              </a:ext>
            </a:extLst>
          </p:cNvPr>
          <p:cNvSpPr txBox="1"/>
          <p:nvPr/>
        </p:nvSpPr>
        <p:spPr>
          <a:xfrm>
            <a:off x="229150" y="4627836"/>
            <a:ext cx="1265382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1100" b="1" dirty="0">
                <a:solidFill>
                  <a:schemeClr val="bg1"/>
                </a:solidFill>
              </a:rPr>
              <a:t>INPUT DATA TIDAK LENGKAP/TIDAK SESUAI</a:t>
            </a:r>
          </a:p>
        </p:txBody>
      </p:sp>
    </p:spTree>
    <p:extLst>
      <p:ext uri="{BB962C8B-B14F-4D97-AF65-F5344CB8AC3E}">
        <p14:creationId xmlns:p14="http://schemas.microsoft.com/office/powerpoint/2010/main" val="598676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FA2B74-0E96-45EC-8C9F-84E9C988A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CED5FD-59B9-404C-9765-D9C44D110981}"/>
              </a:ext>
            </a:extLst>
          </p:cNvPr>
          <p:cNvSpPr txBox="1"/>
          <p:nvPr/>
        </p:nvSpPr>
        <p:spPr>
          <a:xfrm>
            <a:off x="1076960" y="0"/>
            <a:ext cx="1034288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EVALUASI PENGINPUTAN DATA IPKD</a:t>
            </a:r>
          </a:p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PROVINSI JAMBI</a:t>
            </a:r>
          </a:p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TAHUN 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5BF6AF-950A-4D2E-8B37-94D3613E8373}"/>
              </a:ext>
            </a:extLst>
          </p:cNvPr>
          <p:cNvSpPr txBox="1"/>
          <p:nvPr/>
        </p:nvSpPr>
        <p:spPr>
          <a:xfrm>
            <a:off x="229150" y="5545970"/>
            <a:ext cx="1265382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1400" b="1" dirty="0">
                <a:solidFill>
                  <a:schemeClr val="bg1"/>
                </a:solidFill>
              </a:rPr>
              <a:t>TIDAK INPUT DATA</a:t>
            </a:r>
          </a:p>
        </p:txBody>
      </p:sp>
      <p:graphicFrame>
        <p:nvGraphicFramePr>
          <p:cNvPr id="26" name="Table 4">
            <a:extLst>
              <a:ext uri="{FF2B5EF4-FFF2-40B4-BE49-F238E27FC236}">
                <a16:creationId xmlns:a16="http://schemas.microsoft.com/office/drawing/2014/main" id="{964DE25F-0087-4CC0-A230-E7EA25F737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1511483"/>
              </p:ext>
            </p:extLst>
          </p:nvPr>
        </p:nvGraphicFramePr>
        <p:xfrm>
          <a:off x="1864471" y="1768668"/>
          <a:ext cx="8767857" cy="4300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249">
                  <a:extLst>
                    <a:ext uri="{9D8B030D-6E8A-4147-A177-3AD203B41FA5}">
                      <a16:colId xmlns:a16="http://schemas.microsoft.com/office/drawing/2014/main" val="597407441"/>
                    </a:ext>
                  </a:extLst>
                </a:gridCol>
                <a:gridCol w="3786775">
                  <a:extLst>
                    <a:ext uri="{9D8B030D-6E8A-4147-A177-3AD203B41FA5}">
                      <a16:colId xmlns:a16="http://schemas.microsoft.com/office/drawing/2014/main" val="1461859187"/>
                    </a:ext>
                  </a:extLst>
                </a:gridCol>
                <a:gridCol w="788024">
                  <a:extLst>
                    <a:ext uri="{9D8B030D-6E8A-4147-A177-3AD203B41FA5}">
                      <a16:colId xmlns:a16="http://schemas.microsoft.com/office/drawing/2014/main" val="3251549909"/>
                    </a:ext>
                  </a:extLst>
                </a:gridCol>
                <a:gridCol w="813553">
                  <a:extLst>
                    <a:ext uri="{9D8B030D-6E8A-4147-A177-3AD203B41FA5}">
                      <a16:colId xmlns:a16="http://schemas.microsoft.com/office/drawing/2014/main" val="2789197340"/>
                    </a:ext>
                  </a:extLst>
                </a:gridCol>
                <a:gridCol w="726564">
                  <a:extLst>
                    <a:ext uri="{9D8B030D-6E8A-4147-A177-3AD203B41FA5}">
                      <a16:colId xmlns:a16="http://schemas.microsoft.com/office/drawing/2014/main" val="2241090052"/>
                    </a:ext>
                  </a:extLst>
                </a:gridCol>
                <a:gridCol w="726564">
                  <a:extLst>
                    <a:ext uri="{9D8B030D-6E8A-4147-A177-3AD203B41FA5}">
                      <a16:colId xmlns:a16="http://schemas.microsoft.com/office/drawing/2014/main" val="3278305346"/>
                    </a:ext>
                  </a:extLst>
                </a:gridCol>
                <a:gridCol w="726564">
                  <a:extLst>
                    <a:ext uri="{9D8B030D-6E8A-4147-A177-3AD203B41FA5}">
                      <a16:colId xmlns:a16="http://schemas.microsoft.com/office/drawing/2014/main" val="2721080147"/>
                    </a:ext>
                  </a:extLst>
                </a:gridCol>
                <a:gridCol w="726564">
                  <a:extLst>
                    <a:ext uri="{9D8B030D-6E8A-4147-A177-3AD203B41FA5}">
                      <a16:colId xmlns:a16="http://schemas.microsoft.com/office/drawing/2014/main" val="1335900004"/>
                    </a:ext>
                  </a:extLst>
                </a:gridCol>
              </a:tblGrid>
              <a:tr h="263452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No.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sz="1200" u="sng" dirty="0"/>
                        <a:t>PROVINSI</a:t>
                      </a:r>
                      <a:endParaRPr lang="en-ID" sz="1200" u="sng" dirty="0"/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Keterangan</a:t>
                      </a:r>
                      <a:endParaRPr lang="en-ID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26849"/>
                  </a:ext>
                </a:extLst>
              </a:tr>
              <a:tr h="204004">
                <a:tc vMerge="1"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Dim. 1</a:t>
                      </a:r>
                      <a:endParaRPr lang="en-ID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Dim. 2</a:t>
                      </a:r>
                      <a:endParaRPr lang="en-ID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Dim. 3</a:t>
                      </a:r>
                      <a:endParaRPr lang="en-ID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Dim. 4</a:t>
                      </a:r>
                      <a:endParaRPr lang="en-ID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Dim. 5</a:t>
                      </a:r>
                      <a:endParaRPr lang="en-ID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Dim. 6</a:t>
                      </a:r>
                      <a:endParaRPr lang="en-ID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920708"/>
                  </a:ext>
                </a:extLst>
              </a:tr>
              <a:tr h="316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 err="1">
                          <a:solidFill>
                            <a:schemeClr val="tx1"/>
                          </a:solidFill>
                          <a:effectLst/>
                        </a:rPr>
                        <a:t>Provinsi</a:t>
                      </a:r>
                      <a:r>
                        <a:rPr lang="en-ID" sz="1400" dirty="0">
                          <a:solidFill>
                            <a:schemeClr val="tx1"/>
                          </a:solidFill>
                          <a:effectLst/>
                        </a:rPr>
                        <a:t> Jambi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ID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ID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083341"/>
                  </a:ext>
                </a:extLst>
              </a:tr>
              <a:tr h="316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Batanghari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600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Bungo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ID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435389"/>
                  </a:ext>
                </a:extLst>
              </a:tr>
              <a:tr h="316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Kerinci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ID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-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-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121038"/>
                  </a:ext>
                </a:extLst>
              </a:tr>
              <a:tr h="316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Merangin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ID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164134"/>
                  </a:ext>
                </a:extLst>
              </a:tr>
              <a:tr h="316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Muaro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Jambi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ID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-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-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-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274389"/>
                  </a:ext>
                </a:extLst>
              </a:tr>
              <a:tr h="316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Sarolangun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Tanjung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Jabung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Barat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ID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ID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-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Tanjung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Jabung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Timur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6142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/>
                        <a:t>1</a:t>
                      </a:r>
                      <a:r>
                        <a:rPr lang="en-US" sz="1200" dirty="0"/>
                        <a:t>0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Tebo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-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6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Kota Jambi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989690"/>
                  </a:ext>
                </a:extLst>
              </a:tr>
              <a:tr h="316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Kota Sungai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Penuh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ID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-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19373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B8440DE-1164-92B6-B3C4-D6CE68C62E86}"/>
              </a:ext>
            </a:extLst>
          </p:cNvPr>
          <p:cNvSpPr txBox="1"/>
          <p:nvPr/>
        </p:nvSpPr>
        <p:spPr>
          <a:xfrm>
            <a:off x="229150" y="3863592"/>
            <a:ext cx="126538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1600" b="1" dirty="0">
                <a:solidFill>
                  <a:schemeClr val="bg1"/>
                </a:solidFill>
              </a:rPr>
              <a:t>INPUT DATA SESUAI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9AACE4-5DC7-B4AD-7949-095650D9D93B}"/>
              </a:ext>
            </a:extLst>
          </p:cNvPr>
          <p:cNvSpPr txBox="1"/>
          <p:nvPr/>
        </p:nvSpPr>
        <p:spPr>
          <a:xfrm>
            <a:off x="229150" y="4627836"/>
            <a:ext cx="1265382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1100" b="1" dirty="0">
                <a:solidFill>
                  <a:schemeClr val="bg1"/>
                </a:solidFill>
              </a:rPr>
              <a:t>INPUT DATA TIDAK LENGKAP/TIDAK SESUAI</a:t>
            </a:r>
          </a:p>
        </p:txBody>
      </p:sp>
    </p:spTree>
    <p:extLst>
      <p:ext uri="{BB962C8B-B14F-4D97-AF65-F5344CB8AC3E}">
        <p14:creationId xmlns:p14="http://schemas.microsoft.com/office/powerpoint/2010/main" val="2730756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FA2B74-0E96-45EC-8C9F-84E9C988A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CED5FD-59B9-404C-9765-D9C44D110981}"/>
              </a:ext>
            </a:extLst>
          </p:cNvPr>
          <p:cNvSpPr txBox="1"/>
          <p:nvPr/>
        </p:nvSpPr>
        <p:spPr>
          <a:xfrm>
            <a:off x="1076960" y="0"/>
            <a:ext cx="1034288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EVALUASI PENGINPUTAN DATA IPKD</a:t>
            </a:r>
          </a:p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PROVINSI JAMBI</a:t>
            </a:r>
          </a:p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TAHUN 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5BF6AF-950A-4D2E-8B37-94D3613E8373}"/>
              </a:ext>
            </a:extLst>
          </p:cNvPr>
          <p:cNvSpPr txBox="1"/>
          <p:nvPr/>
        </p:nvSpPr>
        <p:spPr>
          <a:xfrm>
            <a:off x="229150" y="5545970"/>
            <a:ext cx="1265382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1400" b="1" dirty="0">
                <a:solidFill>
                  <a:schemeClr val="bg1"/>
                </a:solidFill>
              </a:rPr>
              <a:t>TIDAK INPUT DATA</a:t>
            </a:r>
          </a:p>
        </p:txBody>
      </p:sp>
      <p:graphicFrame>
        <p:nvGraphicFramePr>
          <p:cNvPr id="26" name="Table 4">
            <a:extLst>
              <a:ext uri="{FF2B5EF4-FFF2-40B4-BE49-F238E27FC236}">
                <a16:creationId xmlns:a16="http://schemas.microsoft.com/office/drawing/2014/main" id="{964DE25F-0087-4CC0-A230-E7EA25F737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2783"/>
              </p:ext>
            </p:extLst>
          </p:nvPr>
        </p:nvGraphicFramePr>
        <p:xfrm>
          <a:off x="1864471" y="1768668"/>
          <a:ext cx="8767857" cy="4300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249">
                  <a:extLst>
                    <a:ext uri="{9D8B030D-6E8A-4147-A177-3AD203B41FA5}">
                      <a16:colId xmlns:a16="http://schemas.microsoft.com/office/drawing/2014/main" val="597407441"/>
                    </a:ext>
                  </a:extLst>
                </a:gridCol>
                <a:gridCol w="3786775">
                  <a:extLst>
                    <a:ext uri="{9D8B030D-6E8A-4147-A177-3AD203B41FA5}">
                      <a16:colId xmlns:a16="http://schemas.microsoft.com/office/drawing/2014/main" val="1461859187"/>
                    </a:ext>
                  </a:extLst>
                </a:gridCol>
                <a:gridCol w="788024">
                  <a:extLst>
                    <a:ext uri="{9D8B030D-6E8A-4147-A177-3AD203B41FA5}">
                      <a16:colId xmlns:a16="http://schemas.microsoft.com/office/drawing/2014/main" val="3251549909"/>
                    </a:ext>
                  </a:extLst>
                </a:gridCol>
                <a:gridCol w="813553">
                  <a:extLst>
                    <a:ext uri="{9D8B030D-6E8A-4147-A177-3AD203B41FA5}">
                      <a16:colId xmlns:a16="http://schemas.microsoft.com/office/drawing/2014/main" val="2789197340"/>
                    </a:ext>
                  </a:extLst>
                </a:gridCol>
                <a:gridCol w="726564">
                  <a:extLst>
                    <a:ext uri="{9D8B030D-6E8A-4147-A177-3AD203B41FA5}">
                      <a16:colId xmlns:a16="http://schemas.microsoft.com/office/drawing/2014/main" val="2241090052"/>
                    </a:ext>
                  </a:extLst>
                </a:gridCol>
                <a:gridCol w="726564">
                  <a:extLst>
                    <a:ext uri="{9D8B030D-6E8A-4147-A177-3AD203B41FA5}">
                      <a16:colId xmlns:a16="http://schemas.microsoft.com/office/drawing/2014/main" val="3278305346"/>
                    </a:ext>
                  </a:extLst>
                </a:gridCol>
                <a:gridCol w="726564">
                  <a:extLst>
                    <a:ext uri="{9D8B030D-6E8A-4147-A177-3AD203B41FA5}">
                      <a16:colId xmlns:a16="http://schemas.microsoft.com/office/drawing/2014/main" val="2721080147"/>
                    </a:ext>
                  </a:extLst>
                </a:gridCol>
                <a:gridCol w="726564">
                  <a:extLst>
                    <a:ext uri="{9D8B030D-6E8A-4147-A177-3AD203B41FA5}">
                      <a16:colId xmlns:a16="http://schemas.microsoft.com/office/drawing/2014/main" val="1335900004"/>
                    </a:ext>
                  </a:extLst>
                </a:gridCol>
              </a:tblGrid>
              <a:tr h="263452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No.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sz="1200" u="sng" dirty="0"/>
                        <a:t>PROVINSI</a:t>
                      </a:r>
                      <a:endParaRPr lang="en-ID" sz="1200" u="sng" dirty="0"/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Keterangan</a:t>
                      </a:r>
                      <a:endParaRPr lang="en-ID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26849"/>
                  </a:ext>
                </a:extLst>
              </a:tr>
              <a:tr h="204004">
                <a:tc vMerge="1"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Dim. 1</a:t>
                      </a:r>
                      <a:endParaRPr lang="en-ID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Dim. 2</a:t>
                      </a:r>
                      <a:endParaRPr lang="en-ID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Dim. 3</a:t>
                      </a:r>
                      <a:endParaRPr lang="en-ID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Dim. 4</a:t>
                      </a:r>
                      <a:endParaRPr lang="en-ID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Dim. 5</a:t>
                      </a:r>
                      <a:endParaRPr lang="en-ID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Dim. 6</a:t>
                      </a:r>
                      <a:endParaRPr lang="en-ID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920708"/>
                  </a:ext>
                </a:extLst>
              </a:tr>
              <a:tr h="316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400" dirty="0" err="1">
                          <a:solidFill>
                            <a:schemeClr val="tx1"/>
                          </a:solidFill>
                          <a:effectLst/>
                        </a:rPr>
                        <a:t>Provinsi</a:t>
                      </a:r>
                      <a:r>
                        <a:rPr lang="en-ID" sz="1400" dirty="0">
                          <a:solidFill>
                            <a:schemeClr val="tx1"/>
                          </a:solidFill>
                          <a:effectLst/>
                        </a:rPr>
                        <a:t> Jambi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ID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ID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083341"/>
                  </a:ext>
                </a:extLst>
              </a:tr>
              <a:tr h="316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Batanghari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6007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Bungo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ID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435389"/>
                  </a:ext>
                </a:extLst>
              </a:tr>
              <a:tr h="316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Kerinci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ID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-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-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121038"/>
                  </a:ext>
                </a:extLst>
              </a:tr>
              <a:tr h="316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Merangin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ID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164134"/>
                  </a:ext>
                </a:extLst>
              </a:tr>
              <a:tr h="316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Muaro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Jambi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ID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-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-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-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274389"/>
                  </a:ext>
                </a:extLst>
              </a:tr>
              <a:tr h="316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Sarolangun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ctr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*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Tanjung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Jabung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Barat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ID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ID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-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Tanjung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Jabung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Timur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6142">
                <a:tc>
                  <a:txBody>
                    <a:bodyPr/>
                    <a:lstStyle/>
                    <a:p>
                      <a:pPr algn="ctr"/>
                      <a:r>
                        <a:rPr lang="id-ID" sz="1200" dirty="0"/>
                        <a:t>1</a:t>
                      </a:r>
                      <a:r>
                        <a:rPr lang="en-US" sz="1200" dirty="0"/>
                        <a:t>0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Kabupaten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Tebo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-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6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Kota Jambi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989690"/>
                  </a:ext>
                </a:extLst>
              </a:tr>
              <a:tr h="31614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  <a:endParaRPr lang="en-ID"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Kota Sungai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Penuh</a:t>
                      </a:r>
                      <a:endParaRPr lang="en-ID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873" marR="61873" marT="0" marB="0" anchor="b"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V</a:t>
                      </a:r>
                      <a:endParaRPr lang="en-ID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*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  <a:endParaRPr kumimoji="0" lang="en-ID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/>
                          <a:ea typeface="+mn-ea"/>
                          <a:cs typeface="+mn-cs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19373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B8440DE-1164-92B6-B3C4-D6CE68C62E86}"/>
              </a:ext>
            </a:extLst>
          </p:cNvPr>
          <p:cNvSpPr txBox="1"/>
          <p:nvPr/>
        </p:nvSpPr>
        <p:spPr>
          <a:xfrm>
            <a:off x="229150" y="3863592"/>
            <a:ext cx="126538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1600" b="1" dirty="0">
                <a:solidFill>
                  <a:schemeClr val="bg1"/>
                </a:solidFill>
              </a:rPr>
              <a:t>INPUT DATA SESUAI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8EA146-605D-CEDF-FA21-5BE055F5CB3D}"/>
              </a:ext>
            </a:extLst>
          </p:cNvPr>
          <p:cNvSpPr txBox="1"/>
          <p:nvPr/>
        </p:nvSpPr>
        <p:spPr>
          <a:xfrm>
            <a:off x="229150" y="4627836"/>
            <a:ext cx="1265382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D" sz="1100" b="1" dirty="0">
                <a:solidFill>
                  <a:schemeClr val="bg1"/>
                </a:solidFill>
              </a:rPr>
              <a:t>INPUT DATA TIDAK LENGKAP/TIDAK SESUAI</a:t>
            </a:r>
          </a:p>
        </p:txBody>
      </p:sp>
    </p:spTree>
    <p:extLst>
      <p:ext uri="{BB962C8B-B14F-4D97-AF65-F5344CB8AC3E}">
        <p14:creationId xmlns:p14="http://schemas.microsoft.com/office/powerpoint/2010/main" val="325316062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{62AD5FA4-1A75-40CE-A10A-6B9C47439969}tf11429527_win32</Template>
  <TotalTime>579</TotalTime>
  <Words>2111</Words>
  <Application>Microsoft Office PowerPoint</Application>
  <PresentationFormat>Widescreen</PresentationFormat>
  <Paragraphs>733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Barlow Condensed</vt:lpstr>
      <vt:lpstr>Bookman Old Style</vt:lpstr>
      <vt:lpstr>Calibri</vt:lpstr>
      <vt:lpstr>Cambria</vt:lpstr>
      <vt:lpstr>Cambria Math</vt:lpstr>
      <vt:lpstr>Century Gothic</vt:lpstr>
      <vt:lpstr>Edwardian Script ITC</vt:lpstr>
      <vt:lpstr>Franklin Gothic Book</vt:lpstr>
      <vt:lpstr>1_RetrospectVTI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Dimensi-1 Kesesuaian Dokumen Perencanaan dan Penganggaran</vt:lpstr>
      <vt:lpstr>Dimensi-1 Kesesuaian Dokumen Perencanaan dan Penganggaran</vt:lpstr>
      <vt:lpstr>Dimensi-1 Kesesuaian Dokumen Perencanaan dan Penganggaran</vt:lpstr>
      <vt:lpstr>Dimensi-1 Kesesuaian Dokumen Perencanaan dan Penganggaran</vt:lpstr>
      <vt:lpstr>Cara Mengupload Dokumen</vt:lpstr>
      <vt:lpstr>Cara Mengupload Dokumen</vt:lpstr>
      <vt:lpstr>PowerPoint Presentation</vt:lpstr>
      <vt:lpstr>Cara Mengupload Dokumen</vt:lpstr>
      <vt:lpstr>PowerPoint Presentation</vt:lpstr>
      <vt:lpstr>PowerPoint Presentation</vt:lpstr>
      <vt:lpstr>PowerPoint Presentation</vt:lpstr>
      <vt:lpstr>PowerPoint Presentation</vt:lpstr>
      <vt:lpstr>Cara Mengupload Dokumen</vt:lpstr>
      <vt:lpstr>Cara Mengupload Dokumen</vt:lpstr>
      <vt:lpstr>Formula Dimensi Kondisi Keuangan Daerah</vt:lpstr>
      <vt:lpstr>Formula Dimensi Kondisi Keuangan Daerah</vt:lpstr>
      <vt:lpstr>Cara Mengupload Dokumen</vt:lpstr>
      <vt:lpstr>Cara Mengupload Dokumen</vt:lpstr>
      <vt:lpstr>Cara Mengupload Dokumen</vt:lpstr>
      <vt:lpstr>Cara Mengupload Dokumen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Pelatihan Pengukuran Indeks Pengelolaan Keuangan Daerah Provinsi dan Kabupaten/Kota Se-Kalimantan Tengah</dc:title>
  <dc:creator>Usna Aning Yulianti</dc:creator>
  <cp:lastModifiedBy>Usna Aning Yulianti</cp:lastModifiedBy>
  <cp:revision>28</cp:revision>
  <dcterms:created xsi:type="dcterms:W3CDTF">2022-06-21T13:08:52Z</dcterms:created>
  <dcterms:modified xsi:type="dcterms:W3CDTF">2022-06-28T23:56:33Z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